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sldIdLst>
    <p:sldId id="256" r:id="rId5"/>
    <p:sldId id="280" r:id="rId6"/>
    <p:sldId id="267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97" r:id="rId15"/>
    <p:sldId id="296" r:id="rId16"/>
    <p:sldId id="295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FF00"/>
    <a:srgbClr val="EC4C20"/>
    <a:srgbClr val="D8560E"/>
    <a:srgbClr val="EA0000"/>
    <a:srgbClr val="BFF9EE"/>
    <a:srgbClr val="FCCEBC"/>
    <a:srgbClr val="FF0000"/>
    <a:srgbClr val="007A37"/>
    <a:srgbClr val="0033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98" y="-108"/>
      </p:cViewPr>
      <p:guideLst>
        <p:guide orient="horz" pos="2160"/>
        <p:guide pos="2880"/>
      </p:guideLst>
    </p:cSldViewPr>
  </p:slideViewPr>
  <p:notesTextViewPr>
    <p:cViewPr>
      <p:scale>
        <a:sx n="20" d="100"/>
        <a:sy n="2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00795A6-DDDF-48ED-AEAB-0086D870FF7E}" type="doc">
      <dgm:prSet loTypeId="urn:microsoft.com/office/officeart/2005/8/layout/hierarchy1" loCatId="hierarchy" qsTypeId="urn:microsoft.com/office/officeart/2005/8/quickstyle/3d4" qsCatId="3D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77330404-E427-4D89-8F79-A4625F21D25C}">
      <dgm:prSet phldrT="[Текст]" custT="1"/>
      <dgm:spPr/>
      <dgm:t>
        <a:bodyPr/>
        <a:lstStyle/>
        <a:p>
          <a:r>
            <a:rPr lang="ru-RU" sz="1600" b="1" i="0" baseline="0" dirty="0" smtClean="0">
              <a:solidFill>
                <a:srgbClr val="003366"/>
              </a:solidFill>
            </a:rPr>
            <a:t>отопление</a:t>
          </a:r>
          <a:endParaRPr lang="ru-RU" sz="1600" b="1" i="0" baseline="0" dirty="0">
            <a:solidFill>
              <a:srgbClr val="003366"/>
            </a:solidFill>
          </a:endParaRPr>
        </a:p>
      </dgm:t>
    </dgm:pt>
    <dgm:pt modelId="{5E37D758-1129-45C6-B307-35BDBCCD6703}" type="parTrans" cxnId="{813E95C5-8714-40F7-93C8-F821197D9B58}">
      <dgm:prSet/>
      <dgm:spPr/>
      <dgm:t>
        <a:bodyPr/>
        <a:lstStyle/>
        <a:p>
          <a:endParaRPr lang="ru-RU"/>
        </a:p>
      </dgm:t>
    </dgm:pt>
    <dgm:pt modelId="{5DAA6F1E-4A8E-4013-8BEC-3285319879F8}" type="sibTrans" cxnId="{813E95C5-8714-40F7-93C8-F821197D9B58}">
      <dgm:prSet/>
      <dgm:spPr/>
      <dgm:t>
        <a:bodyPr/>
        <a:lstStyle/>
        <a:p>
          <a:endParaRPr lang="ru-RU"/>
        </a:p>
      </dgm:t>
    </dgm:pt>
    <dgm:pt modelId="{41489F88-3DD7-4E98-B3C4-92B4F3DA1783}">
      <dgm:prSet phldrT="[Текст]" custT="1"/>
      <dgm:spPr/>
      <dgm:t>
        <a:bodyPr/>
        <a:lstStyle/>
        <a:p>
          <a:r>
            <a:rPr lang="ru-RU" sz="1400" baseline="0" dirty="0" smtClean="0">
              <a:solidFill>
                <a:srgbClr val="003366"/>
              </a:solidFill>
            </a:rPr>
            <a:t>зависимая</a:t>
          </a:r>
          <a:endParaRPr lang="ru-RU" sz="1400" baseline="0" dirty="0">
            <a:solidFill>
              <a:srgbClr val="003366"/>
            </a:solidFill>
          </a:endParaRPr>
        </a:p>
      </dgm:t>
    </dgm:pt>
    <dgm:pt modelId="{BD47F06E-E3EB-4ECB-A3DF-A73029756430}" type="parTrans" cxnId="{BB1702CD-97F4-4B5F-8C15-DC5D47189BDC}">
      <dgm:prSet/>
      <dgm:spPr/>
      <dgm:t>
        <a:bodyPr/>
        <a:lstStyle/>
        <a:p>
          <a:endParaRPr lang="ru-RU"/>
        </a:p>
      </dgm:t>
    </dgm:pt>
    <dgm:pt modelId="{580B822D-3A0F-4C6B-B05E-43CFE07B400C}" type="sibTrans" cxnId="{BB1702CD-97F4-4B5F-8C15-DC5D47189BDC}">
      <dgm:prSet/>
      <dgm:spPr/>
      <dgm:t>
        <a:bodyPr/>
        <a:lstStyle/>
        <a:p>
          <a:endParaRPr lang="ru-RU"/>
        </a:p>
      </dgm:t>
    </dgm:pt>
    <dgm:pt modelId="{AB726864-6576-4BB2-8B34-50ABD80582A1}">
      <dgm:prSet phldrT="[Текст]" custT="1"/>
      <dgm:spPr/>
      <dgm:t>
        <a:bodyPr/>
        <a:lstStyle/>
        <a:p>
          <a:r>
            <a:rPr lang="ru-RU" sz="1400" baseline="0" dirty="0" smtClean="0">
              <a:solidFill>
                <a:srgbClr val="003366"/>
              </a:solidFill>
            </a:rPr>
            <a:t>элеватор</a:t>
          </a:r>
          <a:endParaRPr lang="ru-RU" sz="1400" baseline="0" dirty="0">
            <a:solidFill>
              <a:srgbClr val="003366"/>
            </a:solidFill>
          </a:endParaRPr>
        </a:p>
      </dgm:t>
    </dgm:pt>
    <dgm:pt modelId="{BFB22D5E-279D-422F-A337-89DACBF0308F}" type="parTrans" cxnId="{6B028FB1-A341-4A48-A36E-2037BDABF086}">
      <dgm:prSet/>
      <dgm:spPr/>
      <dgm:t>
        <a:bodyPr/>
        <a:lstStyle/>
        <a:p>
          <a:endParaRPr lang="ru-RU"/>
        </a:p>
      </dgm:t>
    </dgm:pt>
    <dgm:pt modelId="{DE16F081-DAFE-4E0A-84E3-F8E1B42892AD}" type="sibTrans" cxnId="{6B028FB1-A341-4A48-A36E-2037BDABF086}">
      <dgm:prSet/>
      <dgm:spPr/>
      <dgm:t>
        <a:bodyPr/>
        <a:lstStyle/>
        <a:p>
          <a:endParaRPr lang="ru-RU"/>
        </a:p>
      </dgm:t>
    </dgm:pt>
    <dgm:pt modelId="{F54F8945-34DE-4589-BA0F-8082AB9BB52F}">
      <dgm:prSet phldrT="[Текст]" custT="1"/>
      <dgm:spPr/>
      <dgm:t>
        <a:bodyPr/>
        <a:lstStyle/>
        <a:p>
          <a:r>
            <a:rPr lang="ru-RU" sz="1400" baseline="0" dirty="0" smtClean="0">
              <a:solidFill>
                <a:srgbClr val="003366"/>
              </a:solidFill>
            </a:rPr>
            <a:t>насосное</a:t>
          </a:r>
          <a:r>
            <a:rPr lang="ru-RU" sz="1000" dirty="0" smtClean="0"/>
            <a:t> </a:t>
          </a:r>
          <a:r>
            <a:rPr lang="ru-RU" sz="1400" baseline="0" dirty="0" smtClean="0">
              <a:solidFill>
                <a:srgbClr val="003366"/>
              </a:solidFill>
            </a:rPr>
            <a:t>смешение</a:t>
          </a:r>
          <a:endParaRPr lang="ru-RU" sz="1400" baseline="0" dirty="0">
            <a:solidFill>
              <a:srgbClr val="003366"/>
            </a:solidFill>
          </a:endParaRPr>
        </a:p>
      </dgm:t>
    </dgm:pt>
    <dgm:pt modelId="{CE6BA5E5-F4C1-443B-B8A3-6A772E64C476}" type="parTrans" cxnId="{9727B673-BD12-401B-8484-1D3932D615A4}">
      <dgm:prSet/>
      <dgm:spPr/>
      <dgm:t>
        <a:bodyPr/>
        <a:lstStyle/>
        <a:p>
          <a:endParaRPr lang="ru-RU"/>
        </a:p>
      </dgm:t>
    </dgm:pt>
    <dgm:pt modelId="{DF8C03B9-54FD-46CD-847E-D3902DFE32A7}" type="sibTrans" cxnId="{9727B673-BD12-401B-8484-1D3932D615A4}">
      <dgm:prSet/>
      <dgm:spPr/>
      <dgm:t>
        <a:bodyPr/>
        <a:lstStyle/>
        <a:p>
          <a:endParaRPr lang="ru-RU"/>
        </a:p>
      </dgm:t>
    </dgm:pt>
    <dgm:pt modelId="{E580C6BB-2F9F-4660-BA8B-3D5BF5905FCD}">
      <dgm:prSet phldrT="[Текст]" custT="1"/>
      <dgm:spPr/>
      <dgm:t>
        <a:bodyPr/>
        <a:lstStyle/>
        <a:p>
          <a:r>
            <a:rPr lang="ru-RU" sz="1400" baseline="0" dirty="0" smtClean="0">
              <a:solidFill>
                <a:srgbClr val="003366"/>
              </a:solidFill>
            </a:rPr>
            <a:t>независимая</a:t>
          </a:r>
          <a:endParaRPr lang="ru-RU" sz="1400" baseline="0" dirty="0">
            <a:solidFill>
              <a:srgbClr val="003366"/>
            </a:solidFill>
          </a:endParaRPr>
        </a:p>
      </dgm:t>
    </dgm:pt>
    <dgm:pt modelId="{8B256230-038C-498D-85E5-D5AE80E912E9}" type="parTrans" cxnId="{2C60B7E6-B97E-4156-BD82-4DB53A51F7E1}">
      <dgm:prSet/>
      <dgm:spPr/>
      <dgm:t>
        <a:bodyPr/>
        <a:lstStyle/>
        <a:p>
          <a:endParaRPr lang="ru-RU"/>
        </a:p>
      </dgm:t>
    </dgm:pt>
    <dgm:pt modelId="{DB71784D-2D6B-4861-A27B-B1D563CB71E3}" type="sibTrans" cxnId="{2C60B7E6-B97E-4156-BD82-4DB53A51F7E1}">
      <dgm:prSet/>
      <dgm:spPr/>
      <dgm:t>
        <a:bodyPr/>
        <a:lstStyle/>
        <a:p>
          <a:endParaRPr lang="ru-RU"/>
        </a:p>
      </dgm:t>
    </dgm:pt>
    <dgm:pt modelId="{B56A7B18-3383-496D-BF5B-8BDC24C80B2B}">
      <dgm:prSet phldrT="[Текст]" custT="1"/>
      <dgm:spPr/>
      <dgm:t>
        <a:bodyPr/>
        <a:lstStyle/>
        <a:p>
          <a:r>
            <a:rPr lang="ru-RU" sz="1200" baseline="0" dirty="0" smtClean="0">
              <a:solidFill>
                <a:srgbClr val="003366"/>
              </a:solidFill>
            </a:rPr>
            <a:t>водяной водоподогреватель (ВВП)</a:t>
          </a:r>
          <a:endParaRPr lang="ru-RU" sz="1200" baseline="0" dirty="0">
            <a:solidFill>
              <a:srgbClr val="003366"/>
            </a:solidFill>
          </a:endParaRPr>
        </a:p>
      </dgm:t>
    </dgm:pt>
    <dgm:pt modelId="{646F13C4-AC48-4DC5-86BA-682922D6032E}" type="parTrans" cxnId="{55B93533-FE18-46A7-985C-B47C246B9952}">
      <dgm:prSet/>
      <dgm:spPr/>
      <dgm:t>
        <a:bodyPr/>
        <a:lstStyle/>
        <a:p>
          <a:endParaRPr lang="ru-RU"/>
        </a:p>
      </dgm:t>
    </dgm:pt>
    <dgm:pt modelId="{2FC3CFD7-0D9C-4360-B238-0903E045918E}" type="sibTrans" cxnId="{55B93533-FE18-46A7-985C-B47C246B9952}">
      <dgm:prSet/>
      <dgm:spPr/>
      <dgm:t>
        <a:bodyPr/>
        <a:lstStyle/>
        <a:p>
          <a:endParaRPr lang="ru-RU"/>
        </a:p>
      </dgm:t>
    </dgm:pt>
    <dgm:pt modelId="{E2A003DC-7A4D-475A-B098-499890A5F003}">
      <dgm:prSet phldrT="[Текст]" custT="1"/>
      <dgm:spPr/>
      <dgm:t>
        <a:bodyPr/>
        <a:lstStyle/>
        <a:p>
          <a:r>
            <a:rPr lang="ru-RU" sz="1200" baseline="0" dirty="0" smtClean="0">
              <a:solidFill>
                <a:srgbClr val="003366"/>
              </a:solidFill>
            </a:rPr>
            <a:t>непосредственное присоединение</a:t>
          </a:r>
          <a:endParaRPr lang="ru-RU" sz="1200" baseline="0" dirty="0">
            <a:solidFill>
              <a:srgbClr val="003366"/>
            </a:solidFill>
          </a:endParaRPr>
        </a:p>
      </dgm:t>
    </dgm:pt>
    <dgm:pt modelId="{1F77EB5D-BEC6-4347-9980-305146B35997}" type="parTrans" cxnId="{AED6F6A6-C0BE-41AE-BA6B-A6E1D696325A}">
      <dgm:prSet/>
      <dgm:spPr/>
      <dgm:t>
        <a:bodyPr/>
        <a:lstStyle/>
        <a:p>
          <a:endParaRPr lang="ru-RU"/>
        </a:p>
      </dgm:t>
    </dgm:pt>
    <dgm:pt modelId="{9FC13C8B-6980-4FD4-9130-96FB805C713E}" type="sibTrans" cxnId="{AED6F6A6-C0BE-41AE-BA6B-A6E1D696325A}">
      <dgm:prSet/>
      <dgm:spPr/>
      <dgm:t>
        <a:bodyPr/>
        <a:lstStyle/>
        <a:p>
          <a:endParaRPr lang="ru-RU"/>
        </a:p>
      </dgm:t>
    </dgm:pt>
    <dgm:pt modelId="{A8680C16-FE1C-40C9-A607-1F29C917BA3D}" type="pres">
      <dgm:prSet presAssocID="{E00795A6-DDDF-48ED-AEAB-0086D870FF7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9FA3EDA-3569-42BB-88DE-FD4CD224F1BF}" type="pres">
      <dgm:prSet presAssocID="{77330404-E427-4D89-8F79-A4625F21D25C}" presName="hierRoot1" presStyleCnt="0"/>
      <dgm:spPr/>
    </dgm:pt>
    <dgm:pt modelId="{A97B8FB6-409D-480B-BEFB-B793C60C0F04}" type="pres">
      <dgm:prSet presAssocID="{77330404-E427-4D89-8F79-A4625F21D25C}" presName="composite" presStyleCnt="0"/>
      <dgm:spPr/>
    </dgm:pt>
    <dgm:pt modelId="{EEDA1829-5DAF-4DFD-927D-707573815EA7}" type="pres">
      <dgm:prSet presAssocID="{77330404-E427-4D89-8F79-A4625F21D25C}" presName="background" presStyleLbl="node0" presStyleIdx="0" presStyleCnt="1"/>
      <dgm:spPr/>
    </dgm:pt>
    <dgm:pt modelId="{DB06C694-B91F-49C0-B92C-32F58A394E1B}" type="pres">
      <dgm:prSet presAssocID="{77330404-E427-4D89-8F79-A4625F21D25C}" presName="text" presStyleLbl="fgAcc0" presStyleIdx="0" presStyleCnt="1" custScaleX="14407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5B4E8D4-624B-44ED-9383-6D1328FCD6FE}" type="pres">
      <dgm:prSet presAssocID="{77330404-E427-4D89-8F79-A4625F21D25C}" presName="hierChild2" presStyleCnt="0"/>
      <dgm:spPr/>
    </dgm:pt>
    <dgm:pt modelId="{A576E429-3CF8-4DD1-BE41-8366AA7AD83B}" type="pres">
      <dgm:prSet presAssocID="{BD47F06E-E3EB-4ECB-A3DF-A73029756430}" presName="Name10" presStyleLbl="parChTrans1D2" presStyleIdx="0" presStyleCnt="2"/>
      <dgm:spPr/>
      <dgm:t>
        <a:bodyPr/>
        <a:lstStyle/>
        <a:p>
          <a:endParaRPr lang="ru-RU"/>
        </a:p>
      </dgm:t>
    </dgm:pt>
    <dgm:pt modelId="{47DA9603-5795-416B-9961-60684CBB6032}" type="pres">
      <dgm:prSet presAssocID="{41489F88-3DD7-4E98-B3C4-92B4F3DA1783}" presName="hierRoot2" presStyleCnt="0"/>
      <dgm:spPr/>
    </dgm:pt>
    <dgm:pt modelId="{0D6CE3F8-38F2-4CE0-9375-B5CF25A96632}" type="pres">
      <dgm:prSet presAssocID="{41489F88-3DD7-4E98-B3C4-92B4F3DA1783}" presName="composite2" presStyleCnt="0"/>
      <dgm:spPr/>
    </dgm:pt>
    <dgm:pt modelId="{4B912BDE-F0D7-4ACC-9397-C63885693F93}" type="pres">
      <dgm:prSet presAssocID="{41489F88-3DD7-4E98-B3C4-92B4F3DA1783}" presName="background2" presStyleLbl="node2" presStyleIdx="0" presStyleCnt="2"/>
      <dgm:spPr/>
    </dgm:pt>
    <dgm:pt modelId="{515FBE58-6EB0-4D13-8015-426C29BCD6E0}" type="pres">
      <dgm:prSet presAssocID="{41489F88-3DD7-4E98-B3C4-92B4F3DA1783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7C0D788-C40A-42B2-B2E5-739335E99E99}" type="pres">
      <dgm:prSet presAssocID="{41489F88-3DD7-4E98-B3C4-92B4F3DA1783}" presName="hierChild3" presStyleCnt="0"/>
      <dgm:spPr/>
    </dgm:pt>
    <dgm:pt modelId="{4AC2EFB5-C825-4B25-81BC-C78602FFE8EA}" type="pres">
      <dgm:prSet presAssocID="{BFB22D5E-279D-422F-A337-89DACBF0308F}" presName="Name17" presStyleLbl="parChTrans1D3" presStyleIdx="0" presStyleCnt="4"/>
      <dgm:spPr/>
      <dgm:t>
        <a:bodyPr/>
        <a:lstStyle/>
        <a:p>
          <a:endParaRPr lang="ru-RU"/>
        </a:p>
      </dgm:t>
    </dgm:pt>
    <dgm:pt modelId="{E0F913E1-7E2D-47EF-B544-94ACDD457FD2}" type="pres">
      <dgm:prSet presAssocID="{AB726864-6576-4BB2-8B34-50ABD80582A1}" presName="hierRoot3" presStyleCnt="0"/>
      <dgm:spPr/>
    </dgm:pt>
    <dgm:pt modelId="{717C9F69-E4A3-40E6-A447-79B0985B03E8}" type="pres">
      <dgm:prSet presAssocID="{AB726864-6576-4BB2-8B34-50ABD80582A1}" presName="composite3" presStyleCnt="0"/>
      <dgm:spPr/>
    </dgm:pt>
    <dgm:pt modelId="{965D1A1B-7B8D-45A9-BB9F-318927E026F8}" type="pres">
      <dgm:prSet presAssocID="{AB726864-6576-4BB2-8B34-50ABD80582A1}" presName="background3" presStyleLbl="node3" presStyleIdx="0" presStyleCnt="4"/>
      <dgm:spPr/>
    </dgm:pt>
    <dgm:pt modelId="{75D3456B-7847-4885-BF61-49FCB934F8CC}" type="pres">
      <dgm:prSet presAssocID="{AB726864-6576-4BB2-8B34-50ABD80582A1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A1E5EA5-AD67-473D-8F14-8D4F0AFB0074}" type="pres">
      <dgm:prSet presAssocID="{AB726864-6576-4BB2-8B34-50ABD80582A1}" presName="hierChild4" presStyleCnt="0"/>
      <dgm:spPr/>
    </dgm:pt>
    <dgm:pt modelId="{58BCB5E2-A6B9-4A92-B97A-ECFF0089C03D}" type="pres">
      <dgm:prSet presAssocID="{CE6BA5E5-F4C1-443B-B8A3-6A772E64C476}" presName="Name17" presStyleLbl="parChTrans1D3" presStyleIdx="1" presStyleCnt="4"/>
      <dgm:spPr/>
      <dgm:t>
        <a:bodyPr/>
        <a:lstStyle/>
        <a:p>
          <a:endParaRPr lang="ru-RU"/>
        </a:p>
      </dgm:t>
    </dgm:pt>
    <dgm:pt modelId="{F769BB59-3311-4BB1-A178-B6A637700A30}" type="pres">
      <dgm:prSet presAssocID="{F54F8945-34DE-4589-BA0F-8082AB9BB52F}" presName="hierRoot3" presStyleCnt="0"/>
      <dgm:spPr/>
    </dgm:pt>
    <dgm:pt modelId="{1F920E4C-F3D1-4C3B-AF78-2CEE9DA33F77}" type="pres">
      <dgm:prSet presAssocID="{F54F8945-34DE-4589-BA0F-8082AB9BB52F}" presName="composite3" presStyleCnt="0"/>
      <dgm:spPr/>
    </dgm:pt>
    <dgm:pt modelId="{600534DE-15F8-450E-886B-1E31BFE15A33}" type="pres">
      <dgm:prSet presAssocID="{F54F8945-34DE-4589-BA0F-8082AB9BB52F}" presName="background3" presStyleLbl="node3" presStyleIdx="1" presStyleCnt="4"/>
      <dgm:spPr/>
    </dgm:pt>
    <dgm:pt modelId="{D4602C2A-2E19-4011-B0B4-582084E9A6F1}" type="pres">
      <dgm:prSet presAssocID="{F54F8945-34DE-4589-BA0F-8082AB9BB52F}" presName="text3" presStyleLbl="fgAcc3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38C768B-0343-4110-AC7E-805F950BD3A8}" type="pres">
      <dgm:prSet presAssocID="{F54F8945-34DE-4589-BA0F-8082AB9BB52F}" presName="hierChild4" presStyleCnt="0"/>
      <dgm:spPr/>
    </dgm:pt>
    <dgm:pt modelId="{7D1852F6-0D5F-424D-9547-0CEDC7C9F1F3}" type="pres">
      <dgm:prSet presAssocID="{1F77EB5D-BEC6-4347-9980-305146B35997}" presName="Name17" presStyleLbl="parChTrans1D3" presStyleIdx="2" presStyleCnt="4"/>
      <dgm:spPr/>
      <dgm:t>
        <a:bodyPr/>
        <a:lstStyle/>
        <a:p>
          <a:endParaRPr lang="ru-RU"/>
        </a:p>
      </dgm:t>
    </dgm:pt>
    <dgm:pt modelId="{39881396-1BA1-4A6C-B951-40BBAE6C0760}" type="pres">
      <dgm:prSet presAssocID="{E2A003DC-7A4D-475A-B098-499890A5F003}" presName="hierRoot3" presStyleCnt="0"/>
      <dgm:spPr/>
    </dgm:pt>
    <dgm:pt modelId="{96F9AC51-AC34-4F6B-9E83-4D2E603DE8F1}" type="pres">
      <dgm:prSet presAssocID="{E2A003DC-7A4D-475A-B098-499890A5F003}" presName="composite3" presStyleCnt="0"/>
      <dgm:spPr/>
    </dgm:pt>
    <dgm:pt modelId="{D661F42A-5ABF-4B31-9A13-282580B21E3A}" type="pres">
      <dgm:prSet presAssocID="{E2A003DC-7A4D-475A-B098-499890A5F003}" presName="background3" presStyleLbl="node3" presStyleIdx="2" presStyleCnt="4"/>
      <dgm:spPr/>
    </dgm:pt>
    <dgm:pt modelId="{A94F48A9-FEAB-48A7-8965-A0BA0F981AD6}" type="pres">
      <dgm:prSet presAssocID="{E2A003DC-7A4D-475A-B098-499890A5F003}" presName="text3" presStyleLbl="fgAcc3" presStyleIdx="2" presStyleCnt="4" custScaleX="12507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BD376FB-D94F-4A6D-8F88-6792DC0946C6}" type="pres">
      <dgm:prSet presAssocID="{E2A003DC-7A4D-475A-B098-499890A5F003}" presName="hierChild4" presStyleCnt="0"/>
      <dgm:spPr/>
    </dgm:pt>
    <dgm:pt modelId="{501B89CC-3FB7-4C23-9016-92F654D404BB}" type="pres">
      <dgm:prSet presAssocID="{8B256230-038C-498D-85E5-D5AE80E912E9}" presName="Name10" presStyleLbl="parChTrans1D2" presStyleIdx="1" presStyleCnt="2"/>
      <dgm:spPr/>
      <dgm:t>
        <a:bodyPr/>
        <a:lstStyle/>
        <a:p>
          <a:endParaRPr lang="ru-RU"/>
        </a:p>
      </dgm:t>
    </dgm:pt>
    <dgm:pt modelId="{99595971-33A0-4070-99F5-756CF88FCBAA}" type="pres">
      <dgm:prSet presAssocID="{E580C6BB-2F9F-4660-BA8B-3D5BF5905FCD}" presName="hierRoot2" presStyleCnt="0"/>
      <dgm:spPr/>
    </dgm:pt>
    <dgm:pt modelId="{B31F09C2-E547-41AB-BD9B-81991B680447}" type="pres">
      <dgm:prSet presAssocID="{E580C6BB-2F9F-4660-BA8B-3D5BF5905FCD}" presName="composite2" presStyleCnt="0"/>
      <dgm:spPr/>
    </dgm:pt>
    <dgm:pt modelId="{C7260ED7-E480-44D3-8D04-CBFC1DBD94F0}" type="pres">
      <dgm:prSet presAssocID="{E580C6BB-2F9F-4660-BA8B-3D5BF5905FCD}" presName="background2" presStyleLbl="node2" presStyleIdx="1" presStyleCnt="2"/>
      <dgm:spPr/>
    </dgm:pt>
    <dgm:pt modelId="{7C60D194-3B09-4D2E-BB8D-BE6F5B6BC447}" type="pres">
      <dgm:prSet presAssocID="{E580C6BB-2F9F-4660-BA8B-3D5BF5905FCD}" presName="text2" presStyleLbl="fgAcc2" presStyleIdx="1" presStyleCnt="2" custScaleX="11569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6CE483D-8BE3-4DF3-AB12-5C99475486F1}" type="pres">
      <dgm:prSet presAssocID="{E580C6BB-2F9F-4660-BA8B-3D5BF5905FCD}" presName="hierChild3" presStyleCnt="0"/>
      <dgm:spPr/>
    </dgm:pt>
    <dgm:pt modelId="{2BCA74F1-71A2-4033-8D0B-59FBBA95AD4E}" type="pres">
      <dgm:prSet presAssocID="{646F13C4-AC48-4DC5-86BA-682922D6032E}" presName="Name17" presStyleLbl="parChTrans1D3" presStyleIdx="3" presStyleCnt="4"/>
      <dgm:spPr/>
      <dgm:t>
        <a:bodyPr/>
        <a:lstStyle/>
        <a:p>
          <a:endParaRPr lang="ru-RU"/>
        </a:p>
      </dgm:t>
    </dgm:pt>
    <dgm:pt modelId="{C612708E-CB86-4DDB-B5C8-F8B6B1F784F4}" type="pres">
      <dgm:prSet presAssocID="{B56A7B18-3383-496D-BF5B-8BDC24C80B2B}" presName="hierRoot3" presStyleCnt="0"/>
      <dgm:spPr/>
    </dgm:pt>
    <dgm:pt modelId="{F7726183-514D-42FB-A469-A8E21269B3B3}" type="pres">
      <dgm:prSet presAssocID="{B56A7B18-3383-496D-BF5B-8BDC24C80B2B}" presName="composite3" presStyleCnt="0"/>
      <dgm:spPr/>
    </dgm:pt>
    <dgm:pt modelId="{CEFD12F4-8615-43EE-9D2C-41CA2C40FDED}" type="pres">
      <dgm:prSet presAssocID="{B56A7B18-3383-496D-BF5B-8BDC24C80B2B}" presName="background3" presStyleLbl="node3" presStyleIdx="3" presStyleCnt="4"/>
      <dgm:spPr/>
    </dgm:pt>
    <dgm:pt modelId="{8F2CA83F-1659-4E98-A571-6C4D350476EA}" type="pres">
      <dgm:prSet presAssocID="{B56A7B18-3383-496D-BF5B-8BDC24C80B2B}" presName="text3" presStyleLbl="fgAcc3" presStyleIdx="3" presStyleCnt="4" custScaleX="13306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528D0B8-D16F-4EFB-AF12-1225E3090B56}" type="pres">
      <dgm:prSet presAssocID="{B56A7B18-3383-496D-BF5B-8BDC24C80B2B}" presName="hierChild4" presStyleCnt="0"/>
      <dgm:spPr/>
    </dgm:pt>
  </dgm:ptLst>
  <dgm:cxnLst>
    <dgm:cxn modelId="{BB1702CD-97F4-4B5F-8C15-DC5D47189BDC}" srcId="{77330404-E427-4D89-8F79-A4625F21D25C}" destId="{41489F88-3DD7-4E98-B3C4-92B4F3DA1783}" srcOrd="0" destOrd="0" parTransId="{BD47F06E-E3EB-4ECB-A3DF-A73029756430}" sibTransId="{580B822D-3A0F-4C6B-B05E-43CFE07B400C}"/>
    <dgm:cxn modelId="{017C9A9E-AD8F-427A-B340-5A4C5E5B1ED6}" type="presOf" srcId="{1F77EB5D-BEC6-4347-9980-305146B35997}" destId="{7D1852F6-0D5F-424D-9547-0CEDC7C9F1F3}" srcOrd="0" destOrd="0" presId="urn:microsoft.com/office/officeart/2005/8/layout/hierarchy1"/>
    <dgm:cxn modelId="{47A351CF-10B1-431E-8691-C4DA36888E2F}" type="presOf" srcId="{AB726864-6576-4BB2-8B34-50ABD80582A1}" destId="{75D3456B-7847-4885-BF61-49FCB934F8CC}" srcOrd="0" destOrd="0" presId="urn:microsoft.com/office/officeart/2005/8/layout/hierarchy1"/>
    <dgm:cxn modelId="{1FC10CFA-6F48-4B81-832F-895B0DCE6CFB}" type="presOf" srcId="{BFB22D5E-279D-422F-A337-89DACBF0308F}" destId="{4AC2EFB5-C825-4B25-81BC-C78602FFE8EA}" srcOrd="0" destOrd="0" presId="urn:microsoft.com/office/officeart/2005/8/layout/hierarchy1"/>
    <dgm:cxn modelId="{0DC087EE-ACC0-4724-880D-392EFFF95560}" type="presOf" srcId="{CE6BA5E5-F4C1-443B-B8A3-6A772E64C476}" destId="{58BCB5E2-A6B9-4A92-B97A-ECFF0089C03D}" srcOrd="0" destOrd="0" presId="urn:microsoft.com/office/officeart/2005/8/layout/hierarchy1"/>
    <dgm:cxn modelId="{AED6F6A6-C0BE-41AE-BA6B-A6E1D696325A}" srcId="{41489F88-3DD7-4E98-B3C4-92B4F3DA1783}" destId="{E2A003DC-7A4D-475A-B098-499890A5F003}" srcOrd="2" destOrd="0" parTransId="{1F77EB5D-BEC6-4347-9980-305146B35997}" sibTransId="{9FC13C8B-6980-4FD4-9130-96FB805C713E}"/>
    <dgm:cxn modelId="{02082765-40BB-4686-9A7F-C1F86917A8EC}" type="presOf" srcId="{F54F8945-34DE-4589-BA0F-8082AB9BB52F}" destId="{D4602C2A-2E19-4011-B0B4-582084E9A6F1}" srcOrd="0" destOrd="0" presId="urn:microsoft.com/office/officeart/2005/8/layout/hierarchy1"/>
    <dgm:cxn modelId="{7140A525-8ACC-43CC-8323-26A3C2EB8A18}" type="presOf" srcId="{77330404-E427-4D89-8F79-A4625F21D25C}" destId="{DB06C694-B91F-49C0-B92C-32F58A394E1B}" srcOrd="0" destOrd="0" presId="urn:microsoft.com/office/officeart/2005/8/layout/hierarchy1"/>
    <dgm:cxn modelId="{55B93533-FE18-46A7-985C-B47C246B9952}" srcId="{E580C6BB-2F9F-4660-BA8B-3D5BF5905FCD}" destId="{B56A7B18-3383-496D-BF5B-8BDC24C80B2B}" srcOrd="0" destOrd="0" parTransId="{646F13C4-AC48-4DC5-86BA-682922D6032E}" sibTransId="{2FC3CFD7-0D9C-4360-B238-0903E045918E}"/>
    <dgm:cxn modelId="{6B028FB1-A341-4A48-A36E-2037BDABF086}" srcId="{41489F88-3DD7-4E98-B3C4-92B4F3DA1783}" destId="{AB726864-6576-4BB2-8B34-50ABD80582A1}" srcOrd="0" destOrd="0" parTransId="{BFB22D5E-279D-422F-A337-89DACBF0308F}" sibTransId="{DE16F081-DAFE-4E0A-84E3-F8E1B42892AD}"/>
    <dgm:cxn modelId="{E48F6948-84CC-417F-828C-D3CD4A478303}" type="presOf" srcId="{E2A003DC-7A4D-475A-B098-499890A5F003}" destId="{A94F48A9-FEAB-48A7-8965-A0BA0F981AD6}" srcOrd="0" destOrd="0" presId="urn:microsoft.com/office/officeart/2005/8/layout/hierarchy1"/>
    <dgm:cxn modelId="{5EBC76BE-3748-4F35-A608-E23FACA475EB}" type="presOf" srcId="{B56A7B18-3383-496D-BF5B-8BDC24C80B2B}" destId="{8F2CA83F-1659-4E98-A571-6C4D350476EA}" srcOrd="0" destOrd="0" presId="urn:microsoft.com/office/officeart/2005/8/layout/hierarchy1"/>
    <dgm:cxn modelId="{1D623B39-B600-4DE0-A448-9A3AE0F34688}" type="presOf" srcId="{E00795A6-DDDF-48ED-AEAB-0086D870FF7E}" destId="{A8680C16-FE1C-40C9-A607-1F29C917BA3D}" srcOrd="0" destOrd="0" presId="urn:microsoft.com/office/officeart/2005/8/layout/hierarchy1"/>
    <dgm:cxn modelId="{9727B673-BD12-401B-8484-1D3932D615A4}" srcId="{41489F88-3DD7-4E98-B3C4-92B4F3DA1783}" destId="{F54F8945-34DE-4589-BA0F-8082AB9BB52F}" srcOrd="1" destOrd="0" parTransId="{CE6BA5E5-F4C1-443B-B8A3-6A772E64C476}" sibTransId="{DF8C03B9-54FD-46CD-847E-D3902DFE32A7}"/>
    <dgm:cxn modelId="{291CD512-9EE8-458E-A76F-355FD4766D86}" type="presOf" srcId="{8B256230-038C-498D-85E5-D5AE80E912E9}" destId="{501B89CC-3FB7-4C23-9016-92F654D404BB}" srcOrd="0" destOrd="0" presId="urn:microsoft.com/office/officeart/2005/8/layout/hierarchy1"/>
    <dgm:cxn modelId="{813E95C5-8714-40F7-93C8-F821197D9B58}" srcId="{E00795A6-DDDF-48ED-AEAB-0086D870FF7E}" destId="{77330404-E427-4D89-8F79-A4625F21D25C}" srcOrd="0" destOrd="0" parTransId="{5E37D758-1129-45C6-B307-35BDBCCD6703}" sibTransId="{5DAA6F1E-4A8E-4013-8BEC-3285319879F8}"/>
    <dgm:cxn modelId="{6339F170-9FFB-45BD-B9AB-D35CB98DE34D}" type="presOf" srcId="{41489F88-3DD7-4E98-B3C4-92B4F3DA1783}" destId="{515FBE58-6EB0-4D13-8015-426C29BCD6E0}" srcOrd="0" destOrd="0" presId="urn:microsoft.com/office/officeart/2005/8/layout/hierarchy1"/>
    <dgm:cxn modelId="{00C134A0-E6D7-4514-AB2B-AFFCC2A4F81D}" type="presOf" srcId="{E580C6BB-2F9F-4660-BA8B-3D5BF5905FCD}" destId="{7C60D194-3B09-4D2E-BB8D-BE6F5B6BC447}" srcOrd="0" destOrd="0" presId="urn:microsoft.com/office/officeart/2005/8/layout/hierarchy1"/>
    <dgm:cxn modelId="{2C60B7E6-B97E-4156-BD82-4DB53A51F7E1}" srcId="{77330404-E427-4D89-8F79-A4625F21D25C}" destId="{E580C6BB-2F9F-4660-BA8B-3D5BF5905FCD}" srcOrd="1" destOrd="0" parTransId="{8B256230-038C-498D-85E5-D5AE80E912E9}" sibTransId="{DB71784D-2D6B-4861-A27B-B1D563CB71E3}"/>
    <dgm:cxn modelId="{087FABF7-CAFA-452F-8B7C-338A6FBC0BA4}" type="presOf" srcId="{646F13C4-AC48-4DC5-86BA-682922D6032E}" destId="{2BCA74F1-71A2-4033-8D0B-59FBBA95AD4E}" srcOrd="0" destOrd="0" presId="urn:microsoft.com/office/officeart/2005/8/layout/hierarchy1"/>
    <dgm:cxn modelId="{071130FD-96A3-482A-9968-3E76DDEC2D70}" type="presOf" srcId="{BD47F06E-E3EB-4ECB-A3DF-A73029756430}" destId="{A576E429-3CF8-4DD1-BE41-8366AA7AD83B}" srcOrd="0" destOrd="0" presId="urn:microsoft.com/office/officeart/2005/8/layout/hierarchy1"/>
    <dgm:cxn modelId="{CB0998F0-2D07-41FC-8FCC-AB5B45B7E879}" type="presParOf" srcId="{A8680C16-FE1C-40C9-A607-1F29C917BA3D}" destId="{79FA3EDA-3569-42BB-88DE-FD4CD224F1BF}" srcOrd="0" destOrd="0" presId="urn:microsoft.com/office/officeart/2005/8/layout/hierarchy1"/>
    <dgm:cxn modelId="{28A2678C-CBB8-408E-A698-F3F665064DE7}" type="presParOf" srcId="{79FA3EDA-3569-42BB-88DE-FD4CD224F1BF}" destId="{A97B8FB6-409D-480B-BEFB-B793C60C0F04}" srcOrd="0" destOrd="0" presId="urn:microsoft.com/office/officeart/2005/8/layout/hierarchy1"/>
    <dgm:cxn modelId="{B95584EA-FCF3-4916-9BB8-D59DD313104D}" type="presParOf" srcId="{A97B8FB6-409D-480B-BEFB-B793C60C0F04}" destId="{EEDA1829-5DAF-4DFD-927D-707573815EA7}" srcOrd="0" destOrd="0" presId="urn:microsoft.com/office/officeart/2005/8/layout/hierarchy1"/>
    <dgm:cxn modelId="{2BEBFB81-D788-4755-AF09-E10DC0EEC4E7}" type="presParOf" srcId="{A97B8FB6-409D-480B-BEFB-B793C60C0F04}" destId="{DB06C694-B91F-49C0-B92C-32F58A394E1B}" srcOrd="1" destOrd="0" presId="urn:microsoft.com/office/officeart/2005/8/layout/hierarchy1"/>
    <dgm:cxn modelId="{63497E29-3746-41F7-BFA9-ACC7FDE6FC9E}" type="presParOf" srcId="{79FA3EDA-3569-42BB-88DE-FD4CD224F1BF}" destId="{55B4E8D4-624B-44ED-9383-6D1328FCD6FE}" srcOrd="1" destOrd="0" presId="urn:microsoft.com/office/officeart/2005/8/layout/hierarchy1"/>
    <dgm:cxn modelId="{86386D04-496C-471E-B108-9AFCA5B15307}" type="presParOf" srcId="{55B4E8D4-624B-44ED-9383-6D1328FCD6FE}" destId="{A576E429-3CF8-4DD1-BE41-8366AA7AD83B}" srcOrd="0" destOrd="0" presId="urn:microsoft.com/office/officeart/2005/8/layout/hierarchy1"/>
    <dgm:cxn modelId="{D43AB610-BB07-4B45-B049-CFBD832EA8EE}" type="presParOf" srcId="{55B4E8D4-624B-44ED-9383-6D1328FCD6FE}" destId="{47DA9603-5795-416B-9961-60684CBB6032}" srcOrd="1" destOrd="0" presId="urn:microsoft.com/office/officeart/2005/8/layout/hierarchy1"/>
    <dgm:cxn modelId="{65EEE5B4-7D10-44D8-B13A-E6054B019563}" type="presParOf" srcId="{47DA9603-5795-416B-9961-60684CBB6032}" destId="{0D6CE3F8-38F2-4CE0-9375-B5CF25A96632}" srcOrd="0" destOrd="0" presId="urn:microsoft.com/office/officeart/2005/8/layout/hierarchy1"/>
    <dgm:cxn modelId="{DA5E8E06-2D5F-459D-8F5E-EFB1032C2ABB}" type="presParOf" srcId="{0D6CE3F8-38F2-4CE0-9375-B5CF25A96632}" destId="{4B912BDE-F0D7-4ACC-9397-C63885693F93}" srcOrd="0" destOrd="0" presId="urn:microsoft.com/office/officeart/2005/8/layout/hierarchy1"/>
    <dgm:cxn modelId="{CF0EBC8D-082A-4E5F-BF56-79E3FEE41938}" type="presParOf" srcId="{0D6CE3F8-38F2-4CE0-9375-B5CF25A96632}" destId="{515FBE58-6EB0-4D13-8015-426C29BCD6E0}" srcOrd="1" destOrd="0" presId="urn:microsoft.com/office/officeart/2005/8/layout/hierarchy1"/>
    <dgm:cxn modelId="{206D3411-A36F-48D8-A89D-09300B67D366}" type="presParOf" srcId="{47DA9603-5795-416B-9961-60684CBB6032}" destId="{C7C0D788-C40A-42B2-B2E5-739335E99E99}" srcOrd="1" destOrd="0" presId="urn:microsoft.com/office/officeart/2005/8/layout/hierarchy1"/>
    <dgm:cxn modelId="{80720FDC-D4F5-413B-963D-FA79284FC18A}" type="presParOf" srcId="{C7C0D788-C40A-42B2-B2E5-739335E99E99}" destId="{4AC2EFB5-C825-4B25-81BC-C78602FFE8EA}" srcOrd="0" destOrd="0" presId="urn:microsoft.com/office/officeart/2005/8/layout/hierarchy1"/>
    <dgm:cxn modelId="{F8BF88F1-5326-4561-A5E9-BF781CC782E4}" type="presParOf" srcId="{C7C0D788-C40A-42B2-B2E5-739335E99E99}" destId="{E0F913E1-7E2D-47EF-B544-94ACDD457FD2}" srcOrd="1" destOrd="0" presId="urn:microsoft.com/office/officeart/2005/8/layout/hierarchy1"/>
    <dgm:cxn modelId="{38241B22-9F3C-454A-B57D-F611F6504116}" type="presParOf" srcId="{E0F913E1-7E2D-47EF-B544-94ACDD457FD2}" destId="{717C9F69-E4A3-40E6-A447-79B0985B03E8}" srcOrd="0" destOrd="0" presId="urn:microsoft.com/office/officeart/2005/8/layout/hierarchy1"/>
    <dgm:cxn modelId="{271AE51F-C56F-408D-A811-64BA923E147F}" type="presParOf" srcId="{717C9F69-E4A3-40E6-A447-79B0985B03E8}" destId="{965D1A1B-7B8D-45A9-BB9F-318927E026F8}" srcOrd="0" destOrd="0" presId="urn:microsoft.com/office/officeart/2005/8/layout/hierarchy1"/>
    <dgm:cxn modelId="{03B311A0-850A-41F4-82F0-C43317888F05}" type="presParOf" srcId="{717C9F69-E4A3-40E6-A447-79B0985B03E8}" destId="{75D3456B-7847-4885-BF61-49FCB934F8CC}" srcOrd="1" destOrd="0" presId="urn:microsoft.com/office/officeart/2005/8/layout/hierarchy1"/>
    <dgm:cxn modelId="{C4C1683D-8B6F-4870-8FCD-5450844B3589}" type="presParOf" srcId="{E0F913E1-7E2D-47EF-B544-94ACDD457FD2}" destId="{6A1E5EA5-AD67-473D-8F14-8D4F0AFB0074}" srcOrd="1" destOrd="0" presId="urn:microsoft.com/office/officeart/2005/8/layout/hierarchy1"/>
    <dgm:cxn modelId="{A5358759-7F64-49DC-A441-67B16E130F6D}" type="presParOf" srcId="{C7C0D788-C40A-42B2-B2E5-739335E99E99}" destId="{58BCB5E2-A6B9-4A92-B97A-ECFF0089C03D}" srcOrd="2" destOrd="0" presId="urn:microsoft.com/office/officeart/2005/8/layout/hierarchy1"/>
    <dgm:cxn modelId="{D30E12A4-3EE8-4913-A5D9-5CBAC40BEDD3}" type="presParOf" srcId="{C7C0D788-C40A-42B2-B2E5-739335E99E99}" destId="{F769BB59-3311-4BB1-A178-B6A637700A30}" srcOrd="3" destOrd="0" presId="urn:microsoft.com/office/officeart/2005/8/layout/hierarchy1"/>
    <dgm:cxn modelId="{7BFE8F79-D9DB-4BE8-A23B-03C2CC15376D}" type="presParOf" srcId="{F769BB59-3311-4BB1-A178-B6A637700A30}" destId="{1F920E4C-F3D1-4C3B-AF78-2CEE9DA33F77}" srcOrd="0" destOrd="0" presId="urn:microsoft.com/office/officeart/2005/8/layout/hierarchy1"/>
    <dgm:cxn modelId="{214B08A8-B537-4FF9-BAA4-A4688EF44BE9}" type="presParOf" srcId="{1F920E4C-F3D1-4C3B-AF78-2CEE9DA33F77}" destId="{600534DE-15F8-450E-886B-1E31BFE15A33}" srcOrd="0" destOrd="0" presId="urn:microsoft.com/office/officeart/2005/8/layout/hierarchy1"/>
    <dgm:cxn modelId="{70C455FC-AA97-4B68-A5AA-DCA4B2B86F04}" type="presParOf" srcId="{1F920E4C-F3D1-4C3B-AF78-2CEE9DA33F77}" destId="{D4602C2A-2E19-4011-B0B4-582084E9A6F1}" srcOrd="1" destOrd="0" presId="urn:microsoft.com/office/officeart/2005/8/layout/hierarchy1"/>
    <dgm:cxn modelId="{31F60C43-4540-44D4-8F7B-3EAE4D9BB419}" type="presParOf" srcId="{F769BB59-3311-4BB1-A178-B6A637700A30}" destId="{338C768B-0343-4110-AC7E-805F950BD3A8}" srcOrd="1" destOrd="0" presId="urn:microsoft.com/office/officeart/2005/8/layout/hierarchy1"/>
    <dgm:cxn modelId="{A80F55C7-3C8F-4274-B0C5-3AC696F5AD9E}" type="presParOf" srcId="{C7C0D788-C40A-42B2-B2E5-739335E99E99}" destId="{7D1852F6-0D5F-424D-9547-0CEDC7C9F1F3}" srcOrd="4" destOrd="0" presId="urn:microsoft.com/office/officeart/2005/8/layout/hierarchy1"/>
    <dgm:cxn modelId="{88384A9E-4B9A-493B-B129-48C0CC85061D}" type="presParOf" srcId="{C7C0D788-C40A-42B2-B2E5-739335E99E99}" destId="{39881396-1BA1-4A6C-B951-40BBAE6C0760}" srcOrd="5" destOrd="0" presId="urn:microsoft.com/office/officeart/2005/8/layout/hierarchy1"/>
    <dgm:cxn modelId="{7F4DBC75-41AB-46C8-AE3D-5BA758A51740}" type="presParOf" srcId="{39881396-1BA1-4A6C-B951-40BBAE6C0760}" destId="{96F9AC51-AC34-4F6B-9E83-4D2E603DE8F1}" srcOrd="0" destOrd="0" presId="urn:microsoft.com/office/officeart/2005/8/layout/hierarchy1"/>
    <dgm:cxn modelId="{030CD76F-BF2D-46B4-85E4-377814B752E1}" type="presParOf" srcId="{96F9AC51-AC34-4F6B-9E83-4D2E603DE8F1}" destId="{D661F42A-5ABF-4B31-9A13-282580B21E3A}" srcOrd="0" destOrd="0" presId="urn:microsoft.com/office/officeart/2005/8/layout/hierarchy1"/>
    <dgm:cxn modelId="{66B6EFF3-8AC9-4342-9555-49712E8DB25F}" type="presParOf" srcId="{96F9AC51-AC34-4F6B-9E83-4D2E603DE8F1}" destId="{A94F48A9-FEAB-48A7-8965-A0BA0F981AD6}" srcOrd="1" destOrd="0" presId="urn:microsoft.com/office/officeart/2005/8/layout/hierarchy1"/>
    <dgm:cxn modelId="{1B5A6C3D-8EBE-429C-9879-0EFBD809A874}" type="presParOf" srcId="{39881396-1BA1-4A6C-B951-40BBAE6C0760}" destId="{6BD376FB-D94F-4A6D-8F88-6792DC0946C6}" srcOrd="1" destOrd="0" presId="urn:microsoft.com/office/officeart/2005/8/layout/hierarchy1"/>
    <dgm:cxn modelId="{833F62BD-DD07-4E3D-B709-BD038FCE70BB}" type="presParOf" srcId="{55B4E8D4-624B-44ED-9383-6D1328FCD6FE}" destId="{501B89CC-3FB7-4C23-9016-92F654D404BB}" srcOrd="2" destOrd="0" presId="urn:microsoft.com/office/officeart/2005/8/layout/hierarchy1"/>
    <dgm:cxn modelId="{89F1D1E6-6521-4D9F-B51B-38F955F86922}" type="presParOf" srcId="{55B4E8D4-624B-44ED-9383-6D1328FCD6FE}" destId="{99595971-33A0-4070-99F5-756CF88FCBAA}" srcOrd="3" destOrd="0" presId="urn:microsoft.com/office/officeart/2005/8/layout/hierarchy1"/>
    <dgm:cxn modelId="{55916112-4AAD-49EE-9FDB-8F87CCE0C4A3}" type="presParOf" srcId="{99595971-33A0-4070-99F5-756CF88FCBAA}" destId="{B31F09C2-E547-41AB-BD9B-81991B680447}" srcOrd="0" destOrd="0" presId="urn:microsoft.com/office/officeart/2005/8/layout/hierarchy1"/>
    <dgm:cxn modelId="{FBCB1D88-F072-46C8-A3E8-8CCD6028D726}" type="presParOf" srcId="{B31F09C2-E547-41AB-BD9B-81991B680447}" destId="{C7260ED7-E480-44D3-8D04-CBFC1DBD94F0}" srcOrd="0" destOrd="0" presId="urn:microsoft.com/office/officeart/2005/8/layout/hierarchy1"/>
    <dgm:cxn modelId="{89BD6286-0F5B-4949-A977-E37736964FCD}" type="presParOf" srcId="{B31F09C2-E547-41AB-BD9B-81991B680447}" destId="{7C60D194-3B09-4D2E-BB8D-BE6F5B6BC447}" srcOrd="1" destOrd="0" presId="urn:microsoft.com/office/officeart/2005/8/layout/hierarchy1"/>
    <dgm:cxn modelId="{3F1DAE39-C115-4C9A-9E9B-56A8A0E9C068}" type="presParOf" srcId="{99595971-33A0-4070-99F5-756CF88FCBAA}" destId="{96CE483D-8BE3-4DF3-AB12-5C99475486F1}" srcOrd="1" destOrd="0" presId="urn:microsoft.com/office/officeart/2005/8/layout/hierarchy1"/>
    <dgm:cxn modelId="{E1855BFC-8D86-4580-B515-34FDB47EA84B}" type="presParOf" srcId="{96CE483D-8BE3-4DF3-AB12-5C99475486F1}" destId="{2BCA74F1-71A2-4033-8D0B-59FBBA95AD4E}" srcOrd="0" destOrd="0" presId="urn:microsoft.com/office/officeart/2005/8/layout/hierarchy1"/>
    <dgm:cxn modelId="{76977806-689D-4E3F-A4AD-FF7AF94D3F90}" type="presParOf" srcId="{96CE483D-8BE3-4DF3-AB12-5C99475486F1}" destId="{C612708E-CB86-4DDB-B5C8-F8B6B1F784F4}" srcOrd="1" destOrd="0" presId="urn:microsoft.com/office/officeart/2005/8/layout/hierarchy1"/>
    <dgm:cxn modelId="{CBA6D50D-23E7-4DAA-B318-06112578F21F}" type="presParOf" srcId="{C612708E-CB86-4DDB-B5C8-F8B6B1F784F4}" destId="{F7726183-514D-42FB-A469-A8E21269B3B3}" srcOrd="0" destOrd="0" presId="urn:microsoft.com/office/officeart/2005/8/layout/hierarchy1"/>
    <dgm:cxn modelId="{8247C06D-9F4E-4DD1-A456-E13548CC35B4}" type="presParOf" srcId="{F7726183-514D-42FB-A469-A8E21269B3B3}" destId="{CEFD12F4-8615-43EE-9D2C-41CA2C40FDED}" srcOrd="0" destOrd="0" presId="urn:microsoft.com/office/officeart/2005/8/layout/hierarchy1"/>
    <dgm:cxn modelId="{1AED6757-BAFD-4C97-A9BD-020F63005F7F}" type="presParOf" srcId="{F7726183-514D-42FB-A469-A8E21269B3B3}" destId="{8F2CA83F-1659-4E98-A571-6C4D350476EA}" srcOrd="1" destOrd="0" presId="urn:microsoft.com/office/officeart/2005/8/layout/hierarchy1"/>
    <dgm:cxn modelId="{A37C1048-F21D-4633-8449-D4D9F1A3FFBD}" type="presParOf" srcId="{C612708E-CB86-4DDB-B5C8-F8B6B1F784F4}" destId="{8528D0B8-D16F-4EFB-AF12-1225E3090B5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00795A6-DDDF-48ED-AEAB-0086D870FF7E}" type="doc">
      <dgm:prSet loTypeId="urn:microsoft.com/office/officeart/2005/8/layout/hierarchy1" loCatId="hierarchy" qsTypeId="urn:microsoft.com/office/officeart/2005/8/quickstyle/3d4" qsCatId="3D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77330404-E427-4D89-8F79-A4625F21D25C}">
      <dgm:prSet phldrT="[Текст]" custT="1"/>
      <dgm:spPr>
        <a:solidFill>
          <a:srgbClr val="BFF9EE">
            <a:alpha val="89804"/>
          </a:srgbClr>
        </a:solidFill>
      </dgm:spPr>
      <dgm:t>
        <a:bodyPr/>
        <a:lstStyle/>
        <a:p>
          <a:r>
            <a:rPr lang="ru-RU" sz="1600" b="1" i="0" baseline="0" dirty="0" smtClean="0">
              <a:solidFill>
                <a:srgbClr val="003366"/>
              </a:solidFill>
            </a:rPr>
            <a:t>вентиляция</a:t>
          </a:r>
          <a:endParaRPr lang="ru-RU" sz="1600" b="1" i="0" baseline="0" dirty="0">
            <a:solidFill>
              <a:srgbClr val="003366"/>
            </a:solidFill>
          </a:endParaRPr>
        </a:p>
      </dgm:t>
    </dgm:pt>
    <dgm:pt modelId="{5E37D758-1129-45C6-B307-35BDBCCD6703}" type="parTrans" cxnId="{813E95C5-8714-40F7-93C8-F821197D9B58}">
      <dgm:prSet/>
      <dgm:spPr/>
      <dgm:t>
        <a:bodyPr/>
        <a:lstStyle/>
        <a:p>
          <a:endParaRPr lang="ru-RU"/>
        </a:p>
      </dgm:t>
    </dgm:pt>
    <dgm:pt modelId="{5DAA6F1E-4A8E-4013-8BEC-3285319879F8}" type="sibTrans" cxnId="{813E95C5-8714-40F7-93C8-F821197D9B58}">
      <dgm:prSet/>
      <dgm:spPr/>
      <dgm:t>
        <a:bodyPr/>
        <a:lstStyle/>
        <a:p>
          <a:endParaRPr lang="ru-RU"/>
        </a:p>
      </dgm:t>
    </dgm:pt>
    <dgm:pt modelId="{41489F88-3DD7-4E98-B3C4-92B4F3DA1783}">
      <dgm:prSet phldrT="[Текст]" custT="1"/>
      <dgm:spPr>
        <a:solidFill>
          <a:srgbClr val="BFF9EE">
            <a:alpha val="90000"/>
          </a:srgbClr>
        </a:solidFill>
      </dgm:spPr>
      <dgm:t>
        <a:bodyPr/>
        <a:lstStyle/>
        <a:p>
          <a:r>
            <a:rPr lang="ru-RU" sz="1400" baseline="0" dirty="0" smtClean="0">
              <a:solidFill>
                <a:srgbClr val="003366"/>
              </a:solidFill>
            </a:rPr>
            <a:t>зависимая</a:t>
          </a:r>
          <a:endParaRPr lang="ru-RU" sz="1400" baseline="0" dirty="0">
            <a:solidFill>
              <a:srgbClr val="003366"/>
            </a:solidFill>
          </a:endParaRPr>
        </a:p>
      </dgm:t>
    </dgm:pt>
    <dgm:pt modelId="{BD47F06E-E3EB-4ECB-A3DF-A73029756430}" type="parTrans" cxnId="{BB1702CD-97F4-4B5F-8C15-DC5D47189BDC}">
      <dgm:prSet/>
      <dgm:spPr/>
      <dgm:t>
        <a:bodyPr/>
        <a:lstStyle/>
        <a:p>
          <a:endParaRPr lang="ru-RU"/>
        </a:p>
      </dgm:t>
    </dgm:pt>
    <dgm:pt modelId="{580B822D-3A0F-4C6B-B05E-43CFE07B400C}" type="sibTrans" cxnId="{BB1702CD-97F4-4B5F-8C15-DC5D47189BDC}">
      <dgm:prSet/>
      <dgm:spPr/>
      <dgm:t>
        <a:bodyPr/>
        <a:lstStyle/>
        <a:p>
          <a:endParaRPr lang="ru-RU"/>
        </a:p>
      </dgm:t>
    </dgm:pt>
    <dgm:pt modelId="{F54F8945-34DE-4589-BA0F-8082AB9BB52F}">
      <dgm:prSet phldrT="[Текст]" custT="1"/>
      <dgm:spPr>
        <a:solidFill>
          <a:srgbClr val="BFF9EE">
            <a:alpha val="90000"/>
          </a:srgbClr>
        </a:solidFill>
      </dgm:spPr>
      <dgm:t>
        <a:bodyPr/>
        <a:lstStyle/>
        <a:p>
          <a:r>
            <a:rPr lang="ru-RU" sz="1200" baseline="0" dirty="0" smtClean="0">
              <a:solidFill>
                <a:srgbClr val="003366"/>
              </a:solidFill>
            </a:rPr>
            <a:t>насосное</a:t>
          </a:r>
          <a:r>
            <a:rPr lang="ru-RU" sz="1200" dirty="0" smtClean="0"/>
            <a:t> </a:t>
          </a:r>
          <a:r>
            <a:rPr lang="ru-RU" sz="1200" baseline="0" dirty="0" smtClean="0">
              <a:solidFill>
                <a:srgbClr val="003366"/>
              </a:solidFill>
            </a:rPr>
            <a:t>смешение</a:t>
          </a:r>
          <a:endParaRPr lang="ru-RU" sz="1200" baseline="0" dirty="0">
            <a:solidFill>
              <a:srgbClr val="003366"/>
            </a:solidFill>
          </a:endParaRPr>
        </a:p>
      </dgm:t>
    </dgm:pt>
    <dgm:pt modelId="{CE6BA5E5-F4C1-443B-B8A3-6A772E64C476}" type="parTrans" cxnId="{9727B673-BD12-401B-8484-1D3932D615A4}">
      <dgm:prSet/>
      <dgm:spPr/>
      <dgm:t>
        <a:bodyPr/>
        <a:lstStyle/>
        <a:p>
          <a:endParaRPr lang="ru-RU"/>
        </a:p>
      </dgm:t>
    </dgm:pt>
    <dgm:pt modelId="{DF8C03B9-54FD-46CD-847E-D3902DFE32A7}" type="sibTrans" cxnId="{9727B673-BD12-401B-8484-1D3932D615A4}">
      <dgm:prSet/>
      <dgm:spPr/>
      <dgm:t>
        <a:bodyPr/>
        <a:lstStyle/>
        <a:p>
          <a:endParaRPr lang="ru-RU"/>
        </a:p>
      </dgm:t>
    </dgm:pt>
    <dgm:pt modelId="{E580C6BB-2F9F-4660-BA8B-3D5BF5905FCD}">
      <dgm:prSet phldrT="[Текст]" custT="1"/>
      <dgm:spPr>
        <a:solidFill>
          <a:srgbClr val="BFF9EE">
            <a:alpha val="90000"/>
          </a:srgbClr>
        </a:solidFill>
      </dgm:spPr>
      <dgm:t>
        <a:bodyPr/>
        <a:lstStyle/>
        <a:p>
          <a:r>
            <a:rPr lang="ru-RU" sz="1400" baseline="0" dirty="0" smtClean="0">
              <a:solidFill>
                <a:srgbClr val="003366"/>
              </a:solidFill>
            </a:rPr>
            <a:t>независимая</a:t>
          </a:r>
          <a:endParaRPr lang="ru-RU" sz="1400" baseline="0" dirty="0">
            <a:solidFill>
              <a:srgbClr val="003366"/>
            </a:solidFill>
          </a:endParaRPr>
        </a:p>
      </dgm:t>
    </dgm:pt>
    <dgm:pt modelId="{8B256230-038C-498D-85E5-D5AE80E912E9}" type="parTrans" cxnId="{2C60B7E6-B97E-4156-BD82-4DB53A51F7E1}">
      <dgm:prSet/>
      <dgm:spPr/>
      <dgm:t>
        <a:bodyPr/>
        <a:lstStyle/>
        <a:p>
          <a:endParaRPr lang="ru-RU"/>
        </a:p>
      </dgm:t>
    </dgm:pt>
    <dgm:pt modelId="{DB71784D-2D6B-4861-A27B-B1D563CB71E3}" type="sibTrans" cxnId="{2C60B7E6-B97E-4156-BD82-4DB53A51F7E1}">
      <dgm:prSet/>
      <dgm:spPr/>
      <dgm:t>
        <a:bodyPr/>
        <a:lstStyle/>
        <a:p>
          <a:endParaRPr lang="ru-RU"/>
        </a:p>
      </dgm:t>
    </dgm:pt>
    <dgm:pt modelId="{B56A7B18-3383-496D-BF5B-8BDC24C80B2B}">
      <dgm:prSet phldrT="[Текст]" custT="1"/>
      <dgm:spPr>
        <a:solidFill>
          <a:srgbClr val="BFF9EE">
            <a:alpha val="90000"/>
          </a:srgbClr>
        </a:solidFill>
      </dgm:spPr>
      <dgm:t>
        <a:bodyPr/>
        <a:lstStyle/>
        <a:p>
          <a:r>
            <a:rPr lang="ru-RU" sz="1200" baseline="0" dirty="0" smtClean="0">
              <a:solidFill>
                <a:srgbClr val="003366"/>
              </a:solidFill>
            </a:rPr>
            <a:t>водяной водоподогреватель (ВВП)</a:t>
          </a:r>
          <a:endParaRPr lang="ru-RU" sz="1200" baseline="0" dirty="0">
            <a:solidFill>
              <a:srgbClr val="003366"/>
            </a:solidFill>
          </a:endParaRPr>
        </a:p>
      </dgm:t>
    </dgm:pt>
    <dgm:pt modelId="{646F13C4-AC48-4DC5-86BA-682922D6032E}" type="parTrans" cxnId="{55B93533-FE18-46A7-985C-B47C246B9952}">
      <dgm:prSet/>
      <dgm:spPr/>
      <dgm:t>
        <a:bodyPr/>
        <a:lstStyle/>
        <a:p>
          <a:endParaRPr lang="ru-RU"/>
        </a:p>
      </dgm:t>
    </dgm:pt>
    <dgm:pt modelId="{2FC3CFD7-0D9C-4360-B238-0903E045918E}" type="sibTrans" cxnId="{55B93533-FE18-46A7-985C-B47C246B9952}">
      <dgm:prSet/>
      <dgm:spPr/>
      <dgm:t>
        <a:bodyPr/>
        <a:lstStyle/>
        <a:p>
          <a:endParaRPr lang="ru-RU"/>
        </a:p>
      </dgm:t>
    </dgm:pt>
    <dgm:pt modelId="{E2A003DC-7A4D-475A-B098-499890A5F003}">
      <dgm:prSet phldrT="[Текст]" custT="1"/>
      <dgm:spPr>
        <a:solidFill>
          <a:srgbClr val="BFF9EE">
            <a:alpha val="90000"/>
          </a:srgbClr>
        </a:solidFill>
      </dgm:spPr>
      <dgm:t>
        <a:bodyPr/>
        <a:lstStyle/>
        <a:p>
          <a:r>
            <a:rPr lang="ru-RU" sz="1200" baseline="0" dirty="0" smtClean="0">
              <a:solidFill>
                <a:srgbClr val="003366"/>
              </a:solidFill>
            </a:rPr>
            <a:t>непосредственное присоединение</a:t>
          </a:r>
          <a:endParaRPr lang="ru-RU" sz="1200" baseline="0" dirty="0">
            <a:solidFill>
              <a:srgbClr val="003366"/>
            </a:solidFill>
          </a:endParaRPr>
        </a:p>
      </dgm:t>
    </dgm:pt>
    <dgm:pt modelId="{1F77EB5D-BEC6-4347-9980-305146B35997}" type="parTrans" cxnId="{AED6F6A6-C0BE-41AE-BA6B-A6E1D696325A}">
      <dgm:prSet/>
      <dgm:spPr/>
      <dgm:t>
        <a:bodyPr/>
        <a:lstStyle/>
        <a:p>
          <a:endParaRPr lang="ru-RU"/>
        </a:p>
      </dgm:t>
    </dgm:pt>
    <dgm:pt modelId="{9FC13C8B-6980-4FD4-9130-96FB805C713E}" type="sibTrans" cxnId="{AED6F6A6-C0BE-41AE-BA6B-A6E1D696325A}">
      <dgm:prSet/>
      <dgm:spPr/>
      <dgm:t>
        <a:bodyPr/>
        <a:lstStyle/>
        <a:p>
          <a:endParaRPr lang="ru-RU"/>
        </a:p>
      </dgm:t>
    </dgm:pt>
    <dgm:pt modelId="{A8680C16-FE1C-40C9-A607-1F29C917BA3D}" type="pres">
      <dgm:prSet presAssocID="{E00795A6-DDDF-48ED-AEAB-0086D870FF7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9FA3EDA-3569-42BB-88DE-FD4CD224F1BF}" type="pres">
      <dgm:prSet presAssocID="{77330404-E427-4D89-8F79-A4625F21D25C}" presName="hierRoot1" presStyleCnt="0"/>
      <dgm:spPr/>
    </dgm:pt>
    <dgm:pt modelId="{A97B8FB6-409D-480B-BEFB-B793C60C0F04}" type="pres">
      <dgm:prSet presAssocID="{77330404-E427-4D89-8F79-A4625F21D25C}" presName="composite" presStyleCnt="0"/>
      <dgm:spPr/>
    </dgm:pt>
    <dgm:pt modelId="{EEDA1829-5DAF-4DFD-927D-707573815EA7}" type="pres">
      <dgm:prSet presAssocID="{77330404-E427-4D89-8F79-A4625F21D25C}" presName="background" presStyleLbl="node0" presStyleIdx="0" presStyleCnt="1"/>
      <dgm:spPr/>
    </dgm:pt>
    <dgm:pt modelId="{DB06C694-B91F-49C0-B92C-32F58A394E1B}" type="pres">
      <dgm:prSet presAssocID="{77330404-E427-4D89-8F79-A4625F21D25C}" presName="text" presStyleLbl="fgAcc0" presStyleIdx="0" presStyleCnt="1" custScaleX="14407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5B4E8D4-624B-44ED-9383-6D1328FCD6FE}" type="pres">
      <dgm:prSet presAssocID="{77330404-E427-4D89-8F79-A4625F21D25C}" presName="hierChild2" presStyleCnt="0"/>
      <dgm:spPr/>
    </dgm:pt>
    <dgm:pt modelId="{A576E429-3CF8-4DD1-BE41-8366AA7AD83B}" type="pres">
      <dgm:prSet presAssocID="{BD47F06E-E3EB-4ECB-A3DF-A73029756430}" presName="Name10" presStyleLbl="parChTrans1D2" presStyleIdx="0" presStyleCnt="2"/>
      <dgm:spPr/>
      <dgm:t>
        <a:bodyPr/>
        <a:lstStyle/>
        <a:p>
          <a:endParaRPr lang="ru-RU"/>
        </a:p>
      </dgm:t>
    </dgm:pt>
    <dgm:pt modelId="{47DA9603-5795-416B-9961-60684CBB6032}" type="pres">
      <dgm:prSet presAssocID="{41489F88-3DD7-4E98-B3C4-92B4F3DA1783}" presName="hierRoot2" presStyleCnt="0"/>
      <dgm:spPr/>
    </dgm:pt>
    <dgm:pt modelId="{0D6CE3F8-38F2-4CE0-9375-B5CF25A96632}" type="pres">
      <dgm:prSet presAssocID="{41489F88-3DD7-4E98-B3C4-92B4F3DA1783}" presName="composite2" presStyleCnt="0"/>
      <dgm:spPr/>
    </dgm:pt>
    <dgm:pt modelId="{4B912BDE-F0D7-4ACC-9397-C63885693F93}" type="pres">
      <dgm:prSet presAssocID="{41489F88-3DD7-4E98-B3C4-92B4F3DA1783}" presName="background2" presStyleLbl="node2" presStyleIdx="0" presStyleCnt="2"/>
      <dgm:spPr/>
    </dgm:pt>
    <dgm:pt modelId="{515FBE58-6EB0-4D13-8015-426C29BCD6E0}" type="pres">
      <dgm:prSet presAssocID="{41489F88-3DD7-4E98-B3C4-92B4F3DA1783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7C0D788-C40A-42B2-B2E5-739335E99E99}" type="pres">
      <dgm:prSet presAssocID="{41489F88-3DD7-4E98-B3C4-92B4F3DA1783}" presName="hierChild3" presStyleCnt="0"/>
      <dgm:spPr/>
    </dgm:pt>
    <dgm:pt modelId="{58BCB5E2-A6B9-4A92-B97A-ECFF0089C03D}" type="pres">
      <dgm:prSet presAssocID="{CE6BA5E5-F4C1-443B-B8A3-6A772E64C476}" presName="Name17" presStyleLbl="parChTrans1D3" presStyleIdx="0" presStyleCnt="3"/>
      <dgm:spPr/>
      <dgm:t>
        <a:bodyPr/>
        <a:lstStyle/>
        <a:p>
          <a:endParaRPr lang="ru-RU"/>
        </a:p>
      </dgm:t>
    </dgm:pt>
    <dgm:pt modelId="{F769BB59-3311-4BB1-A178-B6A637700A30}" type="pres">
      <dgm:prSet presAssocID="{F54F8945-34DE-4589-BA0F-8082AB9BB52F}" presName="hierRoot3" presStyleCnt="0"/>
      <dgm:spPr/>
    </dgm:pt>
    <dgm:pt modelId="{1F920E4C-F3D1-4C3B-AF78-2CEE9DA33F77}" type="pres">
      <dgm:prSet presAssocID="{F54F8945-34DE-4589-BA0F-8082AB9BB52F}" presName="composite3" presStyleCnt="0"/>
      <dgm:spPr/>
    </dgm:pt>
    <dgm:pt modelId="{600534DE-15F8-450E-886B-1E31BFE15A33}" type="pres">
      <dgm:prSet presAssocID="{F54F8945-34DE-4589-BA0F-8082AB9BB52F}" presName="background3" presStyleLbl="node3" presStyleIdx="0" presStyleCnt="3"/>
      <dgm:spPr/>
    </dgm:pt>
    <dgm:pt modelId="{D4602C2A-2E19-4011-B0B4-582084E9A6F1}" type="pres">
      <dgm:prSet presAssocID="{F54F8945-34DE-4589-BA0F-8082AB9BB52F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38C768B-0343-4110-AC7E-805F950BD3A8}" type="pres">
      <dgm:prSet presAssocID="{F54F8945-34DE-4589-BA0F-8082AB9BB52F}" presName="hierChild4" presStyleCnt="0"/>
      <dgm:spPr/>
    </dgm:pt>
    <dgm:pt modelId="{7D1852F6-0D5F-424D-9547-0CEDC7C9F1F3}" type="pres">
      <dgm:prSet presAssocID="{1F77EB5D-BEC6-4347-9980-305146B35997}" presName="Name17" presStyleLbl="parChTrans1D3" presStyleIdx="1" presStyleCnt="3"/>
      <dgm:spPr/>
      <dgm:t>
        <a:bodyPr/>
        <a:lstStyle/>
        <a:p>
          <a:endParaRPr lang="ru-RU"/>
        </a:p>
      </dgm:t>
    </dgm:pt>
    <dgm:pt modelId="{39881396-1BA1-4A6C-B951-40BBAE6C0760}" type="pres">
      <dgm:prSet presAssocID="{E2A003DC-7A4D-475A-B098-499890A5F003}" presName="hierRoot3" presStyleCnt="0"/>
      <dgm:spPr/>
    </dgm:pt>
    <dgm:pt modelId="{96F9AC51-AC34-4F6B-9E83-4D2E603DE8F1}" type="pres">
      <dgm:prSet presAssocID="{E2A003DC-7A4D-475A-B098-499890A5F003}" presName="composite3" presStyleCnt="0"/>
      <dgm:spPr/>
    </dgm:pt>
    <dgm:pt modelId="{D661F42A-5ABF-4B31-9A13-282580B21E3A}" type="pres">
      <dgm:prSet presAssocID="{E2A003DC-7A4D-475A-B098-499890A5F003}" presName="background3" presStyleLbl="node3" presStyleIdx="1" presStyleCnt="3"/>
      <dgm:spPr/>
    </dgm:pt>
    <dgm:pt modelId="{A94F48A9-FEAB-48A7-8965-A0BA0F981AD6}" type="pres">
      <dgm:prSet presAssocID="{E2A003DC-7A4D-475A-B098-499890A5F003}" presName="text3" presStyleLbl="fgAcc3" presStyleIdx="1" presStyleCnt="3" custScaleX="12507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BD376FB-D94F-4A6D-8F88-6792DC0946C6}" type="pres">
      <dgm:prSet presAssocID="{E2A003DC-7A4D-475A-B098-499890A5F003}" presName="hierChild4" presStyleCnt="0"/>
      <dgm:spPr/>
    </dgm:pt>
    <dgm:pt modelId="{501B89CC-3FB7-4C23-9016-92F654D404BB}" type="pres">
      <dgm:prSet presAssocID="{8B256230-038C-498D-85E5-D5AE80E912E9}" presName="Name10" presStyleLbl="parChTrans1D2" presStyleIdx="1" presStyleCnt="2"/>
      <dgm:spPr/>
      <dgm:t>
        <a:bodyPr/>
        <a:lstStyle/>
        <a:p>
          <a:endParaRPr lang="ru-RU"/>
        </a:p>
      </dgm:t>
    </dgm:pt>
    <dgm:pt modelId="{99595971-33A0-4070-99F5-756CF88FCBAA}" type="pres">
      <dgm:prSet presAssocID="{E580C6BB-2F9F-4660-BA8B-3D5BF5905FCD}" presName="hierRoot2" presStyleCnt="0"/>
      <dgm:spPr/>
    </dgm:pt>
    <dgm:pt modelId="{B31F09C2-E547-41AB-BD9B-81991B680447}" type="pres">
      <dgm:prSet presAssocID="{E580C6BB-2F9F-4660-BA8B-3D5BF5905FCD}" presName="composite2" presStyleCnt="0"/>
      <dgm:spPr/>
    </dgm:pt>
    <dgm:pt modelId="{C7260ED7-E480-44D3-8D04-CBFC1DBD94F0}" type="pres">
      <dgm:prSet presAssocID="{E580C6BB-2F9F-4660-BA8B-3D5BF5905FCD}" presName="background2" presStyleLbl="node2" presStyleIdx="1" presStyleCnt="2"/>
      <dgm:spPr/>
    </dgm:pt>
    <dgm:pt modelId="{7C60D194-3B09-4D2E-BB8D-BE6F5B6BC447}" type="pres">
      <dgm:prSet presAssocID="{E580C6BB-2F9F-4660-BA8B-3D5BF5905FCD}" presName="text2" presStyleLbl="fgAcc2" presStyleIdx="1" presStyleCnt="2" custScaleX="11569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6CE483D-8BE3-4DF3-AB12-5C99475486F1}" type="pres">
      <dgm:prSet presAssocID="{E580C6BB-2F9F-4660-BA8B-3D5BF5905FCD}" presName="hierChild3" presStyleCnt="0"/>
      <dgm:spPr/>
    </dgm:pt>
    <dgm:pt modelId="{2BCA74F1-71A2-4033-8D0B-59FBBA95AD4E}" type="pres">
      <dgm:prSet presAssocID="{646F13C4-AC48-4DC5-86BA-682922D6032E}" presName="Name17" presStyleLbl="parChTrans1D3" presStyleIdx="2" presStyleCnt="3"/>
      <dgm:spPr/>
      <dgm:t>
        <a:bodyPr/>
        <a:lstStyle/>
        <a:p>
          <a:endParaRPr lang="ru-RU"/>
        </a:p>
      </dgm:t>
    </dgm:pt>
    <dgm:pt modelId="{C612708E-CB86-4DDB-B5C8-F8B6B1F784F4}" type="pres">
      <dgm:prSet presAssocID="{B56A7B18-3383-496D-BF5B-8BDC24C80B2B}" presName="hierRoot3" presStyleCnt="0"/>
      <dgm:spPr/>
    </dgm:pt>
    <dgm:pt modelId="{F7726183-514D-42FB-A469-A8E21269B3B3}" type="pres">
      <dgm:prSet presAssocID="{B56A7B18-3383-496D-BF5B-8BDC24C80B2B}" presName="composite3" presStyleCnt="0"/>
      <dgm:spPr/>
    </dgm:pt>
    <dgm:pt modelId="{CEFD12F4-8615-43EE-9D2C-41CA2C40FDED}" type="pres">
      <dgm:prSet presAssocID="{B56A7B18-3383-496D-BF5B-8BDC24C80B2B}" presName="background3" presStyleLbl="node3" presStyleIdx="2" presStyleCnt="3"/>
      <dgm:spPr/>
    </dgm:pt>
    <dgm:pt modelId="{8F2CA83F-1659-4E98-A571-6C4D350476EA}" type="pres">
      <dgm:prSet presAssocID="{B56A7B18-3383-496D-BF5B-8BDC24C80B2B}" presName="text3" presStyleLbl="fgAcc3" presStyleIdx="2" presStyleCnt="3" custScaleX="13306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528D0B8-D16F-4EFB-AF12-1225E3090B56}" type="pres">
      <dgm:prSet presAssocID="{B56A7B18-3383-496D-BF5B-8BDC24C80B2B}" presName="hierChild4" presStyleCnt="0"/>
      <dgm:spPr/>
    </dgm:pt>
  </dgm:ptLst>
  <dgm:cxnLst>
    <dgm:cxn modelId="{BB1702CD-97F4-4B5F-8C15-DC5D47189BDC}" srcId="{77330404-E427-4D89-8F79-A4625F21D25C}" destId="{41489F88-3DD7-4E98-B3C4-92B4F3DA1783}" srcOrd="0" destOrd="0" parTransId="{BD47F06E-E3EB-4ECB-A3DF-A73029756430}" sibTransId="{580B822D-3A0F-4C6B-B05E-43CFE07B400C}"/>
    <dgm:cxn modelId="{DCC6F87E-A8F5-4A5E-909A-8D5CBDFC0C1D}" type="presOf" srcId="{F54F8945-34DE-4589-BA0F-8082AB9BB52F}" destId="{D4602C2A-2E19-4011-B0B4-582084E9A6F1}" srcOrd="0" destOrd="0" presId="urn:microsoft.com/office/officeart/2005/8/layout/hierarchy1"/>
    <dgm:cxn modelId="{D1B16928-FFF3-4675-8FF6-0660F3A6AB12}" type="presOf" srcId="{B56A7B18-3383-496D-BF5B-8BDC24C80B2B}" destId="{8F2CA83F-1659-4E98-A571-6C4D350476EA}" srcOrd="0" destOrd="0" presId="urn:microsoft.com/office/officeart/2005/8/layout/hierarchy1"/>
    <dgm:cxn modelId="{AED6F6A6-C0BE-41AE-BA6B-A6E1D696325A}" srcId="{41489F88-3DD7-4E98-B3C4-92B4F3DA1783}" destId="{E2A003DC-7A4D-475A-B098-499890A5F003}" srcOrd="1" destOrd="0" parTransId="{1F77EB5D-BEC6-4347-9980-305146B35997}" sibTransId="{9FC13C8B-6980-4FD4-9130-96FB805C713E}"/>
    <dgm:cxn modelId="{B6FDB704-4BC4-42A9-848B-EEDAA9502ECB}" type="presOf" srcId="{646F13C4-AC48-4DC5-86BA-682922D6032E}" destId="{2BCA74F1-71A2-4033-8D0B-59FBBA95AD4E}" srcOrd="0" destOrd="0" presId="urn:microsoft.com/office/officeart/2005/8/layout/hierarchy1"/>
    <dgm:cxn modelId="{B94E8093-9245-4AA3-84E9-366EFE5BD414}" type="presOf" srcId="{41489F88-3DD7-4E98-B3C4-92B4F3DA1783}" destId="{515FBE58-6EB0-4D13-8015-426C29BCD6E0}" srcOrd="0" destOrd="0" presId="urn:microsoft.com/office/officeart/2005/8/layout/hierarchy1"/>
    <dgm:cxn modelId="{55B93533-FE18-46A7-985C-B47C246B9952}" srcId="{E580C6BB-2F9F-4660-BA8B-3D5BF5905FCD}" destId="{B56A7B18-3383-496D-BF5B-8BDC24C80B2B}" srcOrd="0" destOrd="0" parTransId="{646F13C4-AC48-4DC5-86BA-682922D6032E}" sibTransId="{2FC3CFD7-0D9C-4360-B238-0903E045918E}"/>
    <dgm:cxn modelId="{A5D855C9-3610-4A09-9524-D4EE9FC228D1}" type="presOf" srcId="{1F77EB5D-BEC6-4347-9980-305146B35997}" destId="{7D1852F6-0D5F-424D-9547-0CEDC7C9F1F3}" srcOrd="0" destOrd="0" presId="urn:microsoft.com/office/officeart/2005/8/layout/hierarchy1"/>
    <dgm:cxn modelId="{B241B3D4-5105-423D-8034-A2C3721060BB}" type="presOf" srcId="{E00795A6-DDDF-48ED-AEAB-0086D870FF7E}" destId="{A8680C16-FE1C-40C9-A607-1F29C917BA3D}" srcOrd="0" destOrd="0" presId="urn:microsoft.com/office/officeart/2005/8/layout/hierarchy1"/>
    <dgm:cxn modelId="{9727B673-BD12-401B-8484-1D3932D615A4}" srcId="{41489F88-3DD7-4E98-B3C4-92B4F3DA1783}" destId="{F54F8945-34DE-4589-BA0F-8082AB9BB52F}" srcOrd="0" destOrd="0" parTransId="{CE6BA5E5-F4C1-443B-B8A3-6A772E64C476}" sibTransId="{DF8C03B9-54FD-46CD-847E-D3902DFE32A7}"/>
    <dgm:cxn modelId="{9C29C253-D23D-41ED-B4C0-3E81E94EBBD8}" type="presOf" srcId="{E580C6BB-2F9F-4660-BA8B-3D5BF5905FCD}" destId="{7C60D194-3B09-4D2E-BB8D-BE6F5B6BC447}" srcOrd="0" destOrd="0" presId="urn:microsoft.com/office/officeart/2005/8/layout/hierarchy1"/>
    <dgm:cxn modelId="{813E95C5-8714-40F7-93C8-F821197D9B58}" srcId="{E00795A6-DDDF-48ED-AEAB-0086D870FF7E}" destId="{77330404-E427-4D89-8F79-A4625F21D25C}" srcOrd="0" destOrd="0" parTransId="{5E37D758-1129-45C6-B307-35BDBCCD6703}" sibTransId="{5DAA6F1E-4A8E-4013-8BEC-3285319879F8}"/>
    <dgm:cxn modelId="{5DF48D23-8BBB-4497-9767-8264BA135B12}" type="presOf" srcId="{77330404-E427-4D89-8F79-A4625F21D25C}" destId="{DB06C694-B91F-49C0-B92C-32F58A394E1B}" srcOrd="0" destOrd="0" presId="urn:microsoft.com/office/officeart/2005/8/layout/hierarchy1"/>
    <dgm:cxn modelId="{E47D62E7-C28E-4B32-B627-3814727CE073}" type="presOf" srcId="{BD47F06E-E3EB-4ECB-A3DF-A73029756430}" destId="{A576E429-3CF8-4DD1-BE41-8366AA7AD83B}" srcOrd="0" destOrd="0" presId="urn:microsoft.com/office/officeart/2005/8/layout/hierarchy1"/>
    <dgm:cxn modelId="{46ABBFC1-85B8-432B-939E-AB8BC0D3D346}" type="presOf" srcId="{8B256230-038C-498D-85E5-D5AE80E912E9}" destId="{501B89CC-3FB7-4C23-9016-92F654D404BB}" srcOrd="0" destOrd="0" presId="urn:microsoft.com/office/officeart/2005/8/layout/hierarchy1"/>
    <dgm:cxn modelId="{B399752C-EA18-4C41-939E-12411D17760C}" type="presOf" srcId="{CE6BA5E5-F4C1-443B-B8A3-6A772E64C476}" destId="{58BCB5E2-A6B9-4A92-B97A-ECFF0089C03D}" srcOrd="0" destOrd="0" presId="urn:microsoft.com/office/officeart/2005/8/layout/hierarchy1"/>
    <dgm:cxn modelId="{2C60B7E6-B97E-4156-BD82-4DB53A51F7E1}" srcId="{77330404-E427-4D89-8F79-A4625F21D25C}" destId="{E580C6BB-2F9F-4660-BA8B-3D5BF5905FCD}" srcOrd="1" destOrd="0" parTransId="{8B256230-038C-498D-85E5-D5AE80E912E9}" sibTransId="{DB71784D-2D6B-4861-A27B-B1D563CB71E3}"/>
    <dgm:cxn modelId="{11868937-DF6D-4CFB-A506-7178F000D9D0}" type="presOf" srcId="{E2A003DC-7A4D-475A-B098-499890A5F003}" destId="{A94F48A9-FEAB-48A7-8965-A0BA0F981AD6}" srcOrd="0" destOrd="0" presId="urn:microsoft.com/office/officeart/2005/8/layout/hierarchy1"/>
    <dgm:cxn modelId="{D26D7B47-1AD6-4D3D-A5FD-202D0F6EE927}" type="presParOf" srcId="{A8680C16-FE1C-40C9-A607-1F29C917BA3D}" destId="{79FA3EDA-3569-42BB-88DE-FD4CD224F1BF}" srcOrd="0" destOrd="0" presId="urn:microsoft.com/office/officeart/2005/8/layout/hierarchy1"/>
    <dgm:cxn modelId="{D903A4F2-9412-4F94-A23D-15F6DF0859FB}" type="presParOf" srcId="{79FA3EDA-3569-42BB-88DE-FD4CD224F1BF}" destId="{A97B8FB6-409D-480B-BEFB-B793C60C0F04}" srcOrd="0" destOrd="0" presId="urn:microsoft.com/office/officeart/2005/8/layout/hierarchy1"/>
    <dgm:cxn modelId="{A397AFFE-F051-4857-9EE7-22F8083AB5A4}" type="presParOf" srcId="{A97B8FB6-409D-480B-BEFB-B793C60C0F04}" destId="{EEDA1829-5DAF-4DFD-927D-707573815EA7}" srcOrd="0" destOrd="0" presId="urn:microsoft.com/office/officeart/2005/8/layout/hierarchy1"/>
    <dgm:cxn modelId="{EF559363-2FE6-4B1B-B275-D96871343F67}" type="presParOf" srcId="{A97B8FB6-409D-480B-BEFB-B793C60C0F04}" destId="{DB06C694-B91F-49C0-B92C-32F58A394E1B}" srcOrd="1" destOrd="0" presId="urn:microsoft.com/office/officeart/2005/8/layout/hierarchy1"/>
    <dgm:cxn modelId="{BA231D97-ADF6-4D69-A76F-DF56D8437A74}" type="presParOf" srcId="{79FA3EDA-3569-42BB-88DE-FD4CD224F1BF}" destId="{55B4E8D4-624B-44ED-9383-6D1328FCD6FE}" srcOrd="1" destOrd="0" presId="urn:microsoft.com/office/officeart/2005/8/layout/hierarchy1"/>
    <dgm:cxn modelId="{F9DF62F1-09E4-420C-83E5-BB411AD6414E}" type="presParOf" srcId="{55B4E8D4-624B-44ED-9383-6D1328FCD6FE}" destId="{A576E429-3CF8-4DD1-BE41-8366AA7AD83B}" srcOrd="0" destOrd="0" presId="urn:microsoft.com/office/officeart/2005/8/layout/hierarchy1"/>
    <dgm:cxn modelId="{947B8DCC-ABE4-4F8C-85A3-46AA9A4CDA86}" type="presParOf" srcId="{55B4E8D4-624B-44ED-9383-6D1328FCD6FE}" destId="{47DA9603-5795-416B-9961-60684CBB6032}" srcOrd="1" destOrd="0" presId="urn:microsoft.com/office/officeart/2005/8/layout/hierarchy1"/>
    <dgm:cxn modelId="{0A2AA8A8-48BC-45D2-900F-65108E574DAF}" type="presParOf" srcId="{47DA9603-5795-416B-9961-60684CBB6032}" destId="{0D6CE3F8-38F2-4CE0-9375-B5CF25A96632}" srcOrd="0" destOrd="0" presId="urn:microsoft.com/office/officeart/2005/8/layout/hierarchy1"/>
    <dgm:cxn modelId="{3D2E33CC-21B7-406D-B232-C5B8A24E3C3D}" type="presParOf" srcId="{0D6CE3F8-38F2-4CE0-9375-B5CF25A96632}" destId="{4B912BDE-F0D7-4ACC-9397-C63885693F93}" srcOrd="0" destOrd="0" presId="urn:microsoft.com/office/officeart/2005/8/layout/hierarchy1"/>
    <dgm:cxn modelId="{36799FC1-03E6-4928-A53D-F9F6076DE13E}" type="presParOf" srcId="{0D6CE3F8-38F2-4CE0-9375-B5CF25A96632}" destId="{515FBE58-6EB0-4D13-8015-426C29BCD6E0}" srcOrd="1" destOrd="0" presId="urn:microsoft.com/office/officeart/2005/8/layout/hierarchy1"/>
    <dgm:cxn modelId="{2A57172C-D08C-4B8D-BBC6-34E62C941244}" type="presParOf" srcId="{47DA9603-5795-416B-9961-60684CBB6032}" destId="{C7C0D788-C40A-42B2-B2E5-739335E99E99}" srcOrd="1" destOrd="0" presId="urn:microsoft.com/office/officeart/2005/8/layout/hierarchy1"/>
    <dgm:cxn modelId="{B9CDB52E-54A1-4317-8A42-A79F77E54E90}" type="presParOf" srcId="{C7C0D788-C40A-42B2-B2E5-739335E99E99}" destId="{58BCB5E2-A6B9-4A92-B97A-ECFF0089C03D}" srcOrd="0" destOrd="0" presId="urn:microsoft.com/office/officeart/2005/8/layout/hierarchy1"/>
    <dgm:cxn modelId="{CF06D538-6277-4050-99A5-9DBAB4D1EBDA}" type="presParOf" srcId="{C7C0D788-C40A-42B2-B2E5-739335E99E99}" destId="{F769BB59-3311-4BB1-A178-B6A637700A30}" srcOrd="1" destOrd="0" presId="urn:microsoft.com/office/officeart/2005/8/layout/hierarchy1"/>
    <dgm:cxn modelId="{017DA7FE-8386-457D-9FAD-2C64D920C162}" type="presParOf" srcId="{F769BB59-3311-4BB1-A178-B6A637700A30}" destId="{1F920E4C-F3D1-4C3B-AF78-2CEE9DA33F77}" srcOrd="0" destOrd="0" presId="urn:microsoft.com/office/officeart/2005/8/layout/hierarchy1"/>
    <dgm:cxn modelId="{FFBBB8DB-0C11-410D-9BA7-A6006F9BCBA9}" type="presParOf" srcId="{1F920E4C-F3D1-4C3B-AF78-2CEE9DA33F77}" destId="{600534DE-15F8-450E-886B-1E31BFE15A33}" srcOrd="0" destOrd="0" presId="urn:microsoft.com/office/officeart/2005/8/layout/hierarchy1"/>
    <dgm:cxn modelId="{54241418-6644-4E5F-9DAA-FC19EC3231D7}" type="presParOf" srcId="{1F920E4C-F3D1-4C3B-AF78-2CEE9DA33F77}" destId="{D4602C2A-2E19-4011-B0B4-582084E9A6F1}" srcOrd="1" destOrd="0" presId="urn:microsoft.com/office/officeart/2005/8/layout/hierarchy1"/>
    <dgm:cxn modelId="{CEB8FA57-41D0-432F-A59B-4523528B285F}" type="presParOf" srcId="{F769BB59-3311-4BB1-A178-B6A637700A30}" destId="{338C768B-0343-4110-AC7E-805F950BD3A8}" srcOrd="1" destOrd="0" presId="urn:microsoft.com/office/officeart/2005/8/layout/hierarchy1"/>
    <dgm:cxn modelId="{88052A58-799B-4F4B-82FF-1DE790342513}" type="presParOf" srcId="{C7C0D788-C40A-42B2-B2E5-739335E99E99}" destId="{7D1852F6-0D5F-424D-9547-0CEDC7C9F1F3}" srcOrd="2" destOrd="0" presId="urn:microsoft.com/office/officeart/2005/8/layout/hierarchy1"/>
    <dgm:cxn modelId="{32999215-F57B-4ECD-AEBD-63C5A2247310}" type="presParOf" srcId="{C7C0D788-C40A-42B2-B2E5-739335E99E99}" destId="{39881396-1BA1-4A6C-B951-40BBAE6C0760}" srcOrd="3" destOrd="0" presId="urn:microsoft.com/office/officeart/2005/8/layout/hierarchy1"/>
    <dgm:cxn modelId="{6BA52CA9-B423-4FCA-B373-1E29EFC67FAE}" type="presParOf" srcId="{39881396-1BA1-4A6C-B951-40BBAE6C0760}" destId="{96F9AC51-AC34-4F6B-9E83-4D2E603DE8F1}" srcOrd="0" destOrd="0" presId="urn:microsoft.com/office/officeart/2005/8/layout/hierarchy1"/>
    <dgm:cxn modelId="{DDA5FCBB-6928-4A7C-9BD1-7A0DBD93AEBB}" type="presParOf" srcId="{96F9AC51-AC34-4F6B-9E83-4D2E603DE8F1}" destId="{D661F42A-5ABF-4B31-9A13-282580B21E3A}" srcOrd="0" destOrd="0" presId="urn:microsoft.com/office/officeart/2005/8/layout/hierarchy1"/>
    <dgm:cxn modelId="{CE004A91-3D66-46F3-BFC5-95BD18BC2FB7}" type="presParOf" srcId="{96F9AC51-AC34-4F6B-9E83-4D2E603DE8F1}" destId="{A94F48A9-FEAB-48A7-8965-A0BA0F981AD6}" srcOrd="1" destOrd="0" presId="urn:microsoft.com/office/officeart/2005/8/layout/hierarchy1"/>
    <dgm:cxn modelId="{25537D60-117A-43E7-904B-00E789122B10}" type="presParOf" srcId="{39881396-1BA1-4A6C-B951-40BBAE6C0760}" destId="{6BD376FB-D94F-4A6D-8F88-6792DC0946C6}" srcOrd="1" destOrd="0" presId="urn:microsoft.com/office/officeart/2005/8/layout/hierarchy1"/>
    <dgm:cxn modelId="{6546F550-CC5A-4EC0-B57D-8DC092E89773}" type="presParOf" srcId="{55B4E8D4-624B-44ED-9383-6D1328FCD6FE}" destId="{501B89CC-3FB7-4C23-9016-92F654D404BB}" srcOrd="2" destOrd="0" presId="urn:microsoft.com/office/officeart/2005/8/layout/hierarchy1"/>
    <dgm:cxn modelId="{012A8E70-C85F-47CD-BF98-4EAD0395B65D}" type="presParOf" srcId="{55B4E8D4-624B-44ED-9383-6D1328FCD6FE}" destId="{99595971-33A0-4070-99F5-756CF88FCBAA}" srcOrd="3" destOrd="0" presId="urn:microsoft.com/office/officeart/2005/8/layout/hierarchy1"/>
    <dgm:cxn modelId="{6ED65499-68DE-4D60-B1F3-6D92A8852E55}" type="presParOf" srcId="{99595971-33A0-4070-99F5-756CF88FCBAA}" destId="{B31F09C2-E547-41AB-BD9B-81991B680447}" srcOrd="0" destOrd="0" presId="urn:microsoft.com/office/officeart/2005/8/layout/hierarchy1"/>
    <dgm:cxn modelId="{5366DCD0-C38D-459C-B9E1-16FBD0005DAE}" type="presParOf" srcId="{B31F09C2-E547-41AB-BD9B-81991B680447}" destId="{C7260ED7-E480-44D3-8D04-CBFC1DBD94F0}" srcOrd="0" destOrd="0" presId="urn:microsoft.com/office/officeart/2005/8/layout/hierarchy1"/>
    <dgm:cxn modelId="{EC793C98-DECD-45BD-B385-F729CA515E1E}" type="presParOf" srcId="{B31F09C2-E547-41AB-BD9B-81991B680447}" destId="{7C60D194-3B09-4D2E-BB8D-BE6F5B6BC447}" srcOrd="1" destOrd="0" presId="urn:microsoft.com/office/officeart/2005/8/layout/hierarchy1"/>
    <dgm:cxn modelId="{568E43D1-4AE8-4919-AED1-9790DAFA1168}" type="presParOf" srcId="{99595971-33A0-4070-99F5-756CF88FCBAA}" destId="{96CE483D-8BE3-4DF3-AB12-5C99475486F1}" srcOrd="1" destOrd="0" presId="urn:microsoft.com/office/officeart/2005/8/layout/hierarchy1"/>
    <dgm:cxn modelId="{16C76903-F358-4562-A6A2-F46F87C483FE}" type="presParOf" srcId="{96CE483D-8BE3-4DF3-AB12-5C99475486F1}" destId="{2BCA74F1-71A2-4033-8D0B-59FBBA95AD4E}" srcOrd="0" destOrd="0" presId="urn:microsoft.com/office/officeart/2005/8/layout/hierarchy1"/>
    <dgm:cxn modelId="{2CC02A19-1DF7-48CA-AFEE-39062EA0521A}" type="presParOf" srcId="{96CE483D-8BE3-4DF3-AB12-5C99475486F1}" destId="{C612708E-CB86-4DDB-B5C8-F8B6B1F784F4}" srcOrd="1" destOrd="0" presId="urn:microsoft.com/office/officeart/2005/8/layout/hierarchy1"/>
    <dgm:cxn modelId="{371D0547-DC57-43BF-B21D-A7B96F25DFC0}" type="presParOf" srcId="{C612708E-CB86-4DDB-B5C8-F8B6B1F784F4}" destId="{F7726183-514D-42FB-A469-A8E21269B3B3}" srcOrd="0" destOrd="0" presId="urn:microsoft.com/office/officeart/2005/8/layout/hierarchy1"/>
    <dgm:cxn modelId="{C1A076DF-5080-49D5-8088-2012139A06BE}" type="presParOf" srcId="{F7726183-514D-42FB-A469-A8E21269B3B3}" destId="{CEFD12F4-8615-43EE-9D2C-41CA2C40FDED}" srcOrd="0" destOrd="0" presId="urn:microsoft.com/office/officeart/2005/8/layout/hierarchy1"/>
    <dgm:cxn modelId="{40073CFD-356D-4343-83DA-2944FB5A1D69}" type="presParOf" srcId="{F7726183-514D-42FB-A469-A8E21269B3B3}" destId="{8F2CA83F-1659-4E98-A571-6C4D350476EA}" srcOrd="1" destOrd="0" presId="urn:microsoft.com/office/officeart/2005/8/layout/hierarchy1"/>
    <dgm:cxn modelId="{973E5933-2D0D-44C9-B87A-08A87B195854}" type="presParOf" srcId="{C612708E-CB86-4DDB-B5C8-F8B6B1F784F4}" destId="{8528D0B8-D16F-4EFB-AF12-1225E3090B5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00795A6-DDDF-48ED-AEAB-0086D870FF7E}" type="doc">
      <dgm:prSet loTypeId="urn:microsoft.com/office/officeart/2005/8/layout/hierarchy1" loCatId="hierarchy" qsTypeId="urn:microsoft.com/office/officeart/2005/8/quickstyle/3d4" qsCatId="3D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77330404-E427-4D89-8F79-A4625F21D25C}">
      <dgm:prSet phldrT="[Текст]" custT="1"/>
      <dgm:spPr>
        <a:solidFill>
          <a:srgbClr val="FCCEBC">
            <a:alpha val="89804"/>
          </a:srgbClr>
        </a:solidFill>
      </dgm:spPr>
      <dgm:t>
        <a:bodyPr/>
        <a:lstStyle/>
        <a:p>
          <a:r>
            <a:rPr lang="ru-RU" sz="1600" b="1" i="0" baseline="0" dirty="0" smtClean="0">
              <a:solidFill>
                <a:srgbClr val="003366"/>
              </a:solidFill>
            </a:rPr>
            <a:t>ГВС</a:t>
          </a:r>
          <a:endParaRPr lang="ru-RU" sz="1600" b="1" i="0" baseline="0" dirty="0">
            <a:solidFill>
              <a:srgbClr val="003366"/>
            </a:solidFill>
          </a:endParaRPr>
        </a:p>
      </dgm:t>
    </dgm:pt>
    <dgm:pt modelId="{5E37D758-1129-45C6-B307-35BDBCCD6703}" type="parTrans" cxnId="{813E95C5-8714-40F7-93C8-F821197D9B58}">
      <dgm:prSet/>
      <dgm:spPr/>
      <dgm:t>
        <a:bodyPr/>
        <a:lstStyle/>
        <a:p>
          <a:endParaRPr lang="ru-RU"/>
        </a:p>
      </dgm:t>
    </dgm:pt>
    <dgm:pt modelId="{5DAA6F1E-4A8E-4013-8BEC-3285319879F8}" type="sibTrans" cxnId="{813E95C5-8714-40F7-93C8-F821197D9B58}">
      <dgm:prSet/>
      <dgm:spPr/>
      <dgm:t>
        <a:bodyPr/>
        <a:lstStyle/>
        <a:p>
          <a:endParaRPr lang="ru-RU"/>
        </a:p>
      </dgm:t>
    </dgm:pt>
    <dgm:pt modelId="{41489F88-3DD7-4E98-B3C4-92B4F3DA1783}">
      <dgm:prSet phldrT="[Текст]" custT="1"/>
      <dgm:spPr>
        <a:solidFill>
          <a:srgbClr val="FCCEBC">
            <a:alpha val="90000"/>
          </a:srgbClr>
        </a:solidFill>
      </dgm:spPr>
      <dgm:t>
        <a:bodyPr/>
        <a:lstStyle/>
        <a:p>
          <a:r>
            <a:rPr lang="ru-RU" sz="1400" baseline="0" dirty="0" smtClean="0">
              <a:solidFill>
                <a:srgbClr val="003366"/>
              </a:solidFill>
            </a:rPr>
            <a:t>закрытая</a:t>
          </a:r>
          <a:endParaRPr lang="ru-RU" sz="1400" baseline="0" dirty="0">
            <a:solidFill>
              <a:srgbClr val="003366"/>
            </a:solidFill>
          </a:endParaRPr>
        </a:p>
      </dgm:t>
    </dgm:pt>
    <dgm:pt modelId="{BD47F06E-E3EB-4ECB-A3DF-A73029756430}" type="parTrans" cxnId="{BB1702CD-97F4-4B5F-8C15-DC5D47189BDC}">
      <dgm:prSet/>
      <dgm:spPr/>
      <dgm:t>
        <a:bodyPr/>
        <a:lstStyle/>
        <a:p>
          <a:endParaRPr lang="ru-RU"/>
        </a:p>
      </dgm:t>
    </dgm:pt>
    <dgm:pt modelId="{580B822D-3A0F-4C6B-B05E-43CFE07B400C}" type="sibTrans" cxnId="{BB1702CD-97F4-4B5F-8C15-DC5D47189BDC}">
      <dgm:prSet/>
      <dgm:spPr/>
      <dgm:t>
        <a:bodyPr/>
        <a:lstStyle/>
        <a:p>
          <a:endParaRPr lang="ru-RU"/>
        </a:p>
      </dgm:t>
    </dgm:pt>
    <dgm:pt modelId="{AB726864-6576-4BB2-8B34-50ABD80582A1}">
      <dgm:prSet phldrT="[Текст]" custT="1"/>
      <dgm:spPr>
        <a:solidFill>
          <a:srgbClr val="FCCEBC">
            <a:alpha val="90000"/>
          </a:srgbClr>
        </a:solidFill>
      </dgm:spPr>
      <dgm:t>
        <a:bodyPr/>
        <a:lstStyle/>
        <a:p>
          <a:endParaRPr lang="ru-RU" sz="1200" baseline="0" dirty="0" smtClean="0">
            <a:solidFill>
              <a:srgbClr val="003366"/>
            </a:solidFill>
          </a:endParaRPr>
        </a:p>
        <a:p>
          <a:r>
            <a:rPr lang="ru-RU" sz="1200" baseline="0" dirty="0" smtClean="0">
              <a:solidFill>
                <a:srgbClr val="003366"/>
              </a:solidFill>
            </a:rPr>
            <a:t>водяной водоподогреватель (ВВП)</a:t>
          </a:r>
        </a:p>
        <a:p>
          <a:endParaRPr lang="ru-RU" sz="1400" baseline="0" dirty="0">
            <a:solidFill>
              <a:srgbClr val="003366"/>
            </a:solidFill>
          </a:endParaRPr>
        </a:p>
      </dgm:t>
    </dgm:pt>
    <dgm:pt modelId="{BFB22D5E-279D-422F-A337-89DACBF0308F}" type="parTrans" cxnId="{6B028FB1-A341-4A48-A36E-2037BDABF086}">
      <dgm:prSet/>
      <dgm:spPr/>
      <dgm:t>
        <a:bodyPr/>
        <a:lstStyle/>
        <a:p>
          <a:endParaRPr lang="ru-RU"/>
        </a:p>
      </dgm:t>
    </dgm:pt>
    <dgm:pt modelId="{DE16F081-DAFE-4E0A-84E3-F8E1B42892AD}" type="sibTrans" cxnId="{6B028FB1-A341-4A48-A36E-2037BDABF086}">
      <dgm:prSet/>
      <dgm:spPr/>
      <dgm:t>
        <a:bodyPr/>
        <a:lstStyle/>
        <a:p>
          <a:endParaRPr lang="ru-RU"/>
        </a:p>
      </dgm:t>
    </dgm:pt>
    <dgm:pt modelId="{E580C6BB-2F9F-4660-BA8B-3D5BF5905FCD}">
      <dgm:prSet phldrT="[Текст]" custT="1"/>
      <dgm:spPr>
        <a:solidFill>
          <a:srgbClr val="FCCEBC">
            <a:alpha val="90000"/>
          </a:srgbClr>
        </a:solidFill>
      </dgm:spPr>
      <dgm:t>
        <a:bodyPr/>
        <a:lstStyle/>
        <a:p>
          <a:r>
            <a:rPr lang="ru-RU" sz="1400" baseline="0" dirty="0" smtClean="0">
              <a:solidFill>
                <a:srgbClr val="003366"/>
              </a:solidFill>
            </a:rPr>
            <a:t>открытая</a:t>
          </a:r>
          <a:endParaRPr lang="ru-RU" sz="1400" baseline="0" dirty="0">
            <a:solidFill>
              <a:srgbClr val="003366"/>
            </a:solidFill>
          </a:endParaRPr>
        </a:p>
      </dgm:t>
    </dgm:pt>
    <dgm:pt modelId="{8B256230-038C-498D-85E5-D5AE80E912E9}" type="parTrans" cxnId="{2C60B7E6-B97E-4156-BD82-4DB53A51F7E1}">
      <dgm:prSet/>
      <dgm:spPr/>
      <dgm:t>
        <a:bodyPr/>
        <a:lstStyle/>
        <a:p>
          <a:endParaRPr lang="ru-RU"/>
        </a:p>
      </dgm:t>
    </dgm:pt>
    <dgm:pt modelId="{DB71784D-2D6B-4861-A27B-B1D563CB71E3}" type="sibTrans" cxnId="{2C60B7E6-B97E-4156-BD82-4DB53A51F7E1}">
      <dgm:prSet/>
      <dgm:spPr/>
      <dgm:t>
        <a:bodyPr/>
        <a:lstStyle/>
        <a:p>
          <a:endParaRPr lang="ru-RU"/>
        </a:p>
      </dgm:t>
    </dgm:pt>
    <dgm:pt modelId="{B56A7B18-3383-496D-BF5B-8BDC24C80B2B}">
      <dgm:prSet phldrT="[Текст]" custT="1"/>
      <dgm:spPr>
        <a:solidFill>
          <a:srgbClr val="FCCEBC">
            <a:alpha val="90000"/>
          </a:srgbClr>
        </a:solidFill>
      </dgm:spPr>
      <dgm:t>
        <a:bodyPr/>
        <a:lstStyle/>
        <a:p>
          <a:r>
            <a:rPr lang="ru-RU" sz="1200" baseline="0" dirty="0" smtClean="0">
              <a:solidFill>
                <a:srgbClr val="003366"/>
              </a:solidFill>
            </a:rPr>
            <a:t>непосредственное присоединение через устройства смешения</a:t>
          </a:r>
        </a:p>
      </dgm:t>
    </dgm:pt>
    <dgm:pt modelId="{646F13C4-AC48-4DC5-86BA-682922D6032E}" type="parTrans" cxnId="{55B93533-FE18-46A7-985C-B47C246B9952}">
      <dgm:prSet/>
      <dgm:spPr/>
      <dgm:t>
        <a:bodyPr/>
        <a:lstStyle/>
        <a:p>
          <a:endParaRPr lang="ru-RU"/>
        </a:p>
      </dgm:t>
    </dgm:pt>
    <dgm:pt modelId="{2FC3CFD7-0D9C-4360-B238-0903E045918E}" type="sibTrans" cxnId="{55B93533-FE18-46A7-985C-B47C246B9952}">
      <dgm:prSet/>
      <dgm:spPr/>
      <dgm:t>
        <a:bodyPr/>
        <a:lstStyle/>
        <a:p>
          <a:endParaRPr lang="ru-RU"/>
        </a:p>
      </dgm:t>
    </dgm:pt>
    <dgm:pt modelId="{A8680C16-FE1C-40C9-A607-1F29C917BA3D}" type="pres">
      <dgm:prSet presAssocID="{E00795A6-DDDF-48ED-AEAB-0086D870FF7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9FA3EDA-3569-42BB-88DE-FD4CD224F1BF}" type="pres">
      <dgm:prSet presAssocID="{77330404-E427-4D89-8F79-A4625F21D25C}" presName="hierRoot1" presStyleCnt="0"/>
      <dgm:spPr/>
    </dgm:pt>
    <dgm:pt modelId="{A97B8FB6-409D-480B-BEFB-B793C60C0F04}" type="pres">
      <dgm:prSet presAssocID="{77330404-E427-4D89-8F79-A4625F21D25C}" presName="composite" presStyleCnt="0"/>
      <dgm:spPr/>
    </dgm:pt>
    <dgm:pt modelId="{EEDA1829-5DAF-4DFD-927D-707573815EA7}" type="pres">
      <dgm:prSet presAssocID="{77330404-E427-4D89-8F79-A4625F21D25C}" presName="background" presStyleLbl="node0" presStyleIdx="0" presStyleCnt="1"/>
      <dgm:spPr/>
    </dgm:pt>
    <dgm:pt modelId="{DB06C694-B91F-49C0-B92C-32F58A394E1B}" type="pres">
      <dgm:prSet presAssocID="{77330404-E427-4D89-8F79-A4625F21D25C}" presName="text" presStyleLbl="fgAcc0" presStyleIdx="0" presStyleCnt="1" custScaleX="14407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5B4E8D4-624B-44ED-9383-6D1328FCD6FE}" type="pres">
      <dgm:prSet presAssocID="{77330404-E427-4D89-8F79-A4625F21D25C}" presName="hierChild2" presStyleCnt="0"/>
      <dgm:spPr/>
    </dgm:pt>
    <dgm:pt modelId="{A576E429-3CF8-4DD1-BE41-8366AA7AD83B}" type="pres">
      <dgm:prSet presAssocID="{BD47F06E-E3EB-4ECB-A3DF-A73029756430}" presName="Name10" presStyleLbl="parChTrans1D2" presStyleIdx="0" presStyleCnt="2"/>
      <dgm:spPr/>
      <dgm:t>
        <a:bodyPr/>
        <a:lstStyle/>
        <a:p>
          <a:endParaRPr lang="ru-RU"/>
        </a:p>
      </dgm:t>
    </dgm:pt>
    <dgm:pt modelId="{47DA9603-5795-416B-9961-60684CBB6032}" type="pres">
      <dgm:prSet presAssocID="{41489F88-3DD7-4E98-B3C4-92B4F3DA1783}" presName="hierRoot2" presStyleCnt="0"/>
      <dgm:spPr/>
    </dgm:pt>
    <dgm:pt modelId="{0D6CE3F8-38F2-4CE0-9375-B5CF25A96632}" type="pres">
      <dgm:prSet presAssocID="{41489F88-3DD7-4E98-B3C4-92B4F3DA1783}" presName="composite2" presStyleCnt="0"/>
      <dgm:spPr/>
    </dgm:pt>
    <dgm:pt modelId="{4B912BDE-F0D7-4ACC-9397-C63885693F93}" type="pres">
      <dgm:prSet presAssocID="{41489F88-3DD7-4E98-B3C4-92B4F3DA1783}" presName="background2" presStyleLbl="node2" presStyleIdx="0" presStyleCnt="2"/>
      <dgm:spPr/>
    </dgm:pt>
    <dgm:pt modelId="{515FBE58-6EB0-4D13-8015-426C29BCD6E0}" type="pres">
      <dgm:prSet presAssocID="{41489F88-3DD7-4E98-B3C4-92B4F3DA1783}" presName="text2" presStyleLbl="fgAcc2" presStyleIdx="0" presStyleCnt="2" custScaleX="11896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7C0D788-C40A-42B2-B2E5-739335E99E99}" type="pres">
      <dgm:prSet presAssocID="{41489F88-3DD7-4E98-B3C4-92B4F3DA1783}" presName="hierChild3" presStyleCnt="0"/>
      <dgm:spPr/>
    </dgm:pt>
    <dgm:pt modelId="{4AC2EFB5-C825-4B25-81BC-C78602FFE8EA}" type="pres">
      <dgm:prSet presAssocID="{BFB22D5E-279D-422F-A337-89DACBF0308F}" presName="Name17" presStyleLbl="parChTrans1D3" presStyleIdx="0" presStyleCnt="2"/>
      <dgm:spPr/>
      <dgm:t>
        <a:bodyPr/>
        <a:lstStyle/>
        <a:p>
          <a:endParaRPr lang="ru-RU"/>
        </a:p>
      </dgm:t>
    </dgm:pt>
    <dgm:pt modelId="{E0F913E1-7E2D-47EF-B544-94ACDD457FD2}" type="pres">
      <dgm:prSet presAssocID="{AB726864-6576-4BB2-8B34-50ABD80582A1}" presName="hierRoot3" presStyleCnt="0"/>
      <dgm:spPr/>
    </dgm:pt>
    <dgm:pt modelId="{717C9F69-E4A3-40E6-A447-79B0985B03E8}" type="pres">
      <dgm:prSet presAssocID="{AB726864-6576-4BB2-8B34-50ABD80582A1}" presName="composite3" presStyleCnt="0"/>
      <dgm:spPr/>
    </dgm:pt>
    <dgm:pt modelId="{965D1A1B-7B8D-45A9-BB9F-318927E026F8}" type="pres">
      <dgm:prSet presAssocID="{AB726864-6576-4BB2-8B34-50ABD80582A1}" presName="background3" presStyleLbl="node3" presStyleIdx="0" presStyleCnt="2"/>
      <dgm:spPr/>
    </dgm:pt>
    <dgm:pt modelId="{75D3456B-7847-4885-BF61-49FCB934F8CC}" type="pres">
      <dgm:prSet presAssocID="{AB726864-6576-4BB2-8B34-50ABD80582A1}" presName="text3" presStyleLbl="fgAcc3" presStyleIdx="0" presStyleCnt="2" custScaleX="14434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A1E5EA5-AD67-473D-8F14-8D4F0AFB0074}" type="pres">
      <dgm:prSet presAssocID="{AB726864-6576-4BB2-8B34-50ABD80582A1}" presName="hierChild4" presStyleCnt="0"/>
      <dgm:spPr/>
    </dgm:pt>
    <dgm:pt modelId="{501B89CC-3FB7-4C23-9016-92F654D404BB}" type="pres">
      <dgm:prSet presAssocID="{8B256230-038C-498D-85E5-D5AE80E912E9}" presName="Name10" presStyleLbl="parChTrans1D2" presStyleIdx="1" presStyleCnt="2"/>
      <dgm:spPr/>
      <dgm:t>
        <a:bodyPr/>
        <a:lstStyle/>
        <a:p>
          <a:endParaRPr lang="ru-RU"/>
        </a:p>
      </dgm:t>
    </dgm:pt>
    <dgm:pt modelId="{99595971-33A0-4070-99F5-756CF88FCBAA}" type="pres">
      <dgm:prSet presAssocID="{E580C6BB-2F9F-4660-BA8B-3D5BF5905FCD}" presName="hierRoot2" presStyleCnt="0"/>
      <dgm:spPr/>
    </dgm:pt>
    <dgm:pt modelId="{B31F09C2-E547-41AB-BD9B-81991B680447}" type="pres">
      <dgm:prSet presAssocID="{E580C6BB-2F9F-4660-BA8B-3D5BF5905FCD}" presName="composite2" presStyleCnt="0"/>
      <dgm:spPr/>
    </dgm:pt>
    <dgm:pt modelId="{C7260ED7-E480-44D3-8D04-CBFC1DBD94F0}" type="pres">
      <dgm:prSet presAssocID="{E580C6BB-2F9F-4660-BA8B-3D5BF5905FCD}" presName="background2" presStyleLbl="node2" presStyleIdx="1" presStyleCnt="2"/>
      <dgm:spPr/>
    </dgm:pt>
    <dgm:pt modelId="{7C60D194-3B09-4D2E-BB8D-BE6F5B6BC447}" type="pres">
      <dgm:prSet presAssocID="{E580C6BB-2F9F-4660-BA8B-3D5BF5905FCD}" presName="text2" presStyleLbl="fgAcc2" presStyleIdx="1" presStyleCnt="2" custScaleX="11569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6CE483D-8BE3-4DF3-AB12-5C99475486F1}" type="pres">
      <dgm:prSet presAssocID="{E580C6BB-2F9F-4660-BA8B-3D5BF5905FCD}" presName="hierChild3" presStyleCnt="0"/>
      <dgm:spPr/>
    </dgm:pt>
    <dgm:pt modelId="{2BCA74F1-71A2-4033-8D0B-59FBBA95AD4E}" type="pres">
      <dgm:prSet presAssocID="{646F13C4-AC48-4DC5-86BA-682922D6032E}" presName="Name17" presStyleLbl="parChTrans1D3" presStyleIdx="1" presStyleCnt="2"/>
      <dgm:spPr/>
      <dgm:t>
        <a:bodyPr/>
        <a:lstStyle/>
        <a:p>
          <a:endParaRPr lang="ru-RU"/>
        </a:p>
      </dgm:t>
    </dgm:pt>
    <dgm:pt modelId="{C612708E-CB86-4DDB-B5C8-F8B6B1F784F4}" type="pres">
      <dgm:prSet presAssocID="{B56A7B18-3383-496D-BF5B-8BDC24C80B2B}" presName="hierRoot3" presStyleCnt="0"/>
      <dgm:spPr/>
    </dgm:pt>
    <dgm:pt modelId="{F7726183-514D-42FB-A469-A8E21269B3B3}" type="pres">
      <dgm:prSet presAssocID="{B56A7B18-3383-496D-BF5B-8BDC24C80B2B}" presName="composite3" presStyleCnt="0"/>
      <dgm:spPr/>
    </dgm:pt>
    <dgm:pt modelId="{CEFD12F4-8615-43EE-9D2C-41CA2C40FDED}" type="pres">
      <dgm:prSet presAssocID="{B56A7B18-3383-496D-BF5B-8BDC24C80B2B}" presName="background3" presStyleLbl="node3" presStyleIdx="1" presStyleCnt="2"/>
      <dgm:spPr/>
    </dgm:pt>
    <dgm:pt modelId="{8F2CA83F-1659-4E98-A571-6C4D350476EA}" type="pres">
      <dgm:prSet presAssocID="{B56A7B18-3383-496D-BF5B-8BDC24C80B2B}" presName="text3" presStyleLbl="fgAcc3" presStyleIdx="1" presStyleCnt="2" custScaleX="14593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528D0B8-D16F-4EFB-AF12-1225E3090B56}" type="pres">
      <dgm:prSet presAssocID="{B56A7B18-3383-496D-BF5B-8BDC24C80B2B}" presName="hierChild4" presStyleCnt="0"/>
      <dgm:spPr/>
    </dgm:pt>
  </dgm:ptLst>
  <dgm:cxnLst>
    <dgm:cxn modelId="{1BD0A448-739F-4C90-856C-45B5E4053039}" type="presOf" srcId="{41489F88-3DD7-4E98-B3C4-92B4F3DA1783}" destId="{515FBE58-6EB0-4D13-8015-426C29BCD6E0}" srcOrd="0" destOrd="0" presId="urn:microsoft.com/office/officeart/2005/8/layout/hierarchy1"/>
    <dgm:cxn modelId="{BB1702CD-97F4-4B5F-8C15-DC5D47189BDC}" srcId="{77330404-E427-4D89-8F79-A4625F21D25C}" destId="{41489F88-3DD7-4E98-B3C4-92B4F3DA1783}" srcOrd="0" destOrd="0" parTransId="{BD47F06E-E3EB-4ECB-A3DF-A73029756430}" sibTransId="{580B822D-3A0F-4C6B-B05E-43CFE07B400C}"/>
    <dgm:cxn modelId="{E14C813A-52F0-4332-8199-00BB079C76B7}" type="presOf" srcId="{BD47F06E-E3EB-4ECB-A3DF-A73029756430}" destId="{A576E429-3CF8-4DD1-BE41-8366AA7AD83B}" srcOrd="0" destOrd="0" presId="urn:microsoft.com/office/officeart/2005/8/layout/hierarchy1"/>
    <dgm:cxn modelId="{B2763410-8E49-484D-BF6F-B5F01B75304E}" type="presOf" srcId="{E580C6BB-2F9F-4660-BA8B-3D5BF5905FCD}" destId="{7C60D194-3B09-4D2E-BB8D-BE6F5B6BC447}" srcOrd="0" destOrd="0" presId="urn:microsoft.com/office/officeart/2005/8/layout/hierarchy1"/>
    <dgm:cxn modelId="{55B93533-FE18-46A7-985C-B47C246B9952}" srcId="{E580C6BB-2F9F-4660-BA8B-3D5BF5905FCD}" destId="{B56A7B18-3383-496D-BF5B-8BDC24C80B2B}" srcOrd="0" destOrd="0" parTransId="{646F13C4-AC48-4DC5-86BA-682922D6032E}" sibTransId="{2FC3CFD7-0D9C-4360-B238-0903E045918E}"/>
    <dgm:cxn modelId="{6B028FB1-A341-4A48-A36E-2037BDABF086}" srcId="{41489F88-3DD7-4E98-B3C4-92B4F3DA1783}" destId="{AB726864-6576-4BB2-8B34-50ABD80582A1}" srcOrd="0" destOrd="0" parTransId="{BFB22D5E-279D-422F-A337-89DACBF0308F}" sibTransId="{DE16F081-DAFE-4E0A-84E3-F8E1B42892AD}"/>
    <dgm:cxn modelId="{394B9D7E-072B-40CA-8839-4C0BAA708C2B}" type="presOf" srcId="{AB726864-6576-4BB2-8B34-50ABD80582A1}" destId="{75D3456B-7847-4885-BF61-49FCB934F8CC}" srcOrd="0" destOrd="0" presId="urn:microsoft.com/office/officeart/2005/8/layout/hierarchy1"/>
    <dgm:cxn modelId="{813E95C5-8714-40F7-93C8-F821197D9B58}" srcId="{E00795A6-DDDF-48ED-AEAB-0086D870FF7E}" destId="{77330404-E427-4D89-8F79-A4625F21D25C}" srcOrd="0" destOrd="0" parTransId="{5E37D758-1129-45C6-B307-35BDBCCD6703}" sibTransId="{5DAA6F1E-4A8E-4013-8BEC-3285319879F8}"/>
    <dgm:cxn modelId="{4D0FBAFF-83D3-40A5-86A4-AE02D307D955}" type="presOf" srcId="{77330404-E427-4D89-8F79-A4625F21D25C}" destId="{DB06C694-B91F-49C0-B92C-32F58A394E1B}" srcOrd="0" destOrd="0" presId="urn:microsoft.com/office/officeart/2005/8/layout/hierarchy1"/>
    <dgm:cxn modelId="{B406B6DA-D629-45A3-8410-C1EFDBA9DF66}" type="presOf" srcId="{8B256230-038C-498D-85E5-D5AE80E912E9}" destId="{501B89CC-3FB7-4C23-9016-92F654D404BB}" srcOrd="0" destOrd="0" presId="urn:microsoft.com/office/officeart/2005/8/layout/hierarchy1"/>
    <dgm:cxn modelId="{2C60B7E6-B97E-4156-BD82-4DB53A51F7E1}" srcId="{77330404-E427-4D89-8F79-A4625F21D25C}" destId="{E580C6BB-2F9F-4660-BA8B-3D5BF5905FCD}" srcOrd="1" destOrd="0" parTransId="{8B256230-038C-498D-85E5-D5AE80E912E9}" sibTransId="{DB71784D-2D6B-4861-A27B-B1D563CB71E3}"/>
    <dgm:cxn modelId="{0FF176F2-98D6-463C-8FE2-9F4BE5A2425F}" type="presOf" srcId="{E00795A6-DDDF-48ED-AEAB-0086D870FF7E}" destId="{A8680C16-FE1C-40C9-A607-1F29C917BA3D}" srcOrd="0" destOrd="0" presId="urn:microsoft.com/office/officeart/2005/8/layout/hierarchy1"/>
    <dgm:cxn modelId="{8CC3036A-C9E7-4BD6-95B2-D8AA7DA9C99B}" type="presOf" srcId="{646F13C4-AC48-4DC5-86BA-682922D6032E}" destId="{2BCA74F1-71A2-4033-8D0B-59FBBA95AD4E}" srcOrd="0" destOrd="0" presId="urn:microsoft.com/office/officeart/2005/8/layout/hierarchy1"/>
    <dgm:cxn modelId="{608A74F0-9CC3-4DA3-B30A-71E8FB4CAEE9}" type="presOf" srcId="{B56A7B18-3383-496D-BF5B-8BDC24C80B2B}" destId="{8F2CA83F-1659-4E98-A571-6C4D350476EA}" srcOrd="0" destOrd="0" presId="urn:microsoft.com/office/officeart/2005/8/layout/hierarchy1"/>
    <dgm:cxn modelId="{E97114A8-D069-4E8F-B60B-22D1ECEED6BD}" type="presOf" srcId="{BFB22D5E-279D-422F-A337-89DACBF0308F}" destId="{4AC2EFB5-C825-4B25-81BC-C78602FFE8EA}" srcOrd="0" destOrd="0" presId="urn:microsoft.com/office/officeart/2005/8/layout/hierarchy1"/>
    <dgm:cxn modelId="{422B151B-B691-41FC-A4FB-305CC754FA20}" type="presParOf" srcId="{A8680C16-FE1C-40C9-A607-1F29C917BA3D}" destId="{79FA3EDA-3569-42BB-88DE-FD4CD224F1BF}" srcOrd="0" destOrd="0" presId="urn:microsoft.com/office/officeart/2005/8/layout/hierarchy1"/>
    <dgm:cxn modelId="{1BEE6B5A-906D-4F59-A4B1-3DB2C34EFDBC}" type="presParOf" srcId="{79FA3EDA-3569-42BB-88DE-FD4CD224F1BF}" destId="{A97B8FB6-409D-480B-BEFB-B793C60C0F04}" srcOrd="0" destOrd="0" presId="urn:microsoft.com/office/officeart/2005/8/layout/hierarchy1"/>
    <dgm:cxn modelId="{16B637A2-544D-4BA7-93DC-E04C2D092DC9}" type="presParOf" srcId="{A97B8FB6-409D-480B-BEFB-B793C60C0F04}" destId="{EEDA1829-5DAF-4DFD-927D-707573815EA7}" srcOrd="0" destOrd="0" presId="urn:microsoft.com/office/officeart/2005/8/layout/hierarchy1"/>
    <dgm:cxn modelId="{42B97276-0517-41AC-AD45-A40DF415C1FF}" type="presParOf" srcId="{A97B8FB6-409D-480B-BEFB-B793C60C0F04}" destId="{DB06C694-B91F-49C0-B92C-32F58A394E1B}" srcOrd="1" destOrd="0" presId="urn:microsoft.com/office/officeart/2005/8/layout/hierarchy1"/>
    <dgm:cxn modelId="{93A50E60-7207-4AD2-88E6-9A41F1AF6D08}" type="presParOf" srcId="{79FA3EDA-3569-42BB-88DE-FD4CD224F1BF}" destId="{55B4E8D4-624B-44ED-9383-6D1328FCD6FE}" srcOrd="1" destOrd="0" presId="urn:microsoft.com/office/officeart/2005/8/layout/hierarchy1"/>
    <dgm:cxn modelId="{7D99A2A4-84CF-43AC-A236-258E004026DD}" type="presParOf" srcId="{55B4E8D4-624B-44ED-9383-6D1328FCD6FE}" destId="{A576E429-3CF8-4DD1-BE41-8366AA7AD83B}" srcOrd="0" destOrd="0" presId="urn:microsoft.com/office/officeart/2005/8/layout/hierarchy1"/>
    <dgm:cxn modelId="{20535A7E-6BD8-4BAF-80C5-334CB900B367}" type="presParOf" srcId="{55B4E8D4-624B-44ED-9383-6D1328FCD6FE}" destId="{47DA9603-5795-416B-9961-60684CBB6032}" srcOrd="1" destOrd="0" presId="urn:microsoft.com/office/officeart/2005/8/layout/hierarchy1"/>
    <dgm:cxn modelId="{B5BB3459-9F8B-4647-BC20-EFC8CF8648A3}" type="presParOf" srcId="{47DA9603-5795-416B-9961-60684CBB6032}" destId="{0D6CE3F8-38F2-4CE0-9375-B5CF25A96632}" srcOrd="0" destOrd="0" presId="urn:microsoft.com/office/officeart/2005/8/layout/hierarchy1"/>
    <dgm:cxn modelId="{641833F5-A489-4F38-85FD-C3481BF15A1B}" type="presParOf" srcId="{0D6CE3F8-38F2-4CE0-9375-B5CF25A96632}" destId="{4B912BDE-F0D7-4ACC-9397-C63885693F93}" srcOrd="0" destOrd="0" presId="urn:microsoft.com/office/officeart/2005/8/layout/hierarchy1"/>
    <dgm:cxn modelId="{FF19A195-DFBC-4EA7-B3F4-547B87B743CB}" type="presParOf" srcId="{0D6CE3F8-38F2-4CE0-9375-B5CF25A96632}" destId="{515FBE58-6EB0-4D13-8015-426C29BCD6E0}" srcOrd="1" destOrd="0" presId="urn:microsoft.com/office/officeart/2005/8/layout/hierarchy1"/>
    <dgm:cxn modelId="{A8FAC3E0-A56B-4A98-A9EE-7EEB98A4A354}" type="presParOf" srcId="{47DA9603-5795-416B-9961-60684CBB6032}" destId="{C7C0D788-C40A-42B2-B2E5-739335E99E99}" srcOrd="1" destOrd="0" presId="urn:microsoft.com/office/officeart/2005/8/layout/hierarchy1"/>
    <dgm:cxn modelId="{55C669B8-692F-4334-B6F8-79F40DAD7C7C}" type="presParOf" srcId="{C7C0D788-C40A-42B2-B2E5-739335E99E99}" destId="{4AC2EFB5-C825-4B25-81BC-C78602FFE8EA}" srcOrd="0" destOrd="0" presId="urn:microsoft.com/office/officeart/2005/8/layout/hierarchy1"/>
    <dgm:cxn modelId="{2298DCEE-FB17-44FC-AA03-B96C458EF35F}" type="presParOf" srcId="{C7C0D788-C40A-42B2-B2E5-739335E99E99}" destId="{E0F913E1-7E2D-47EF-B544-94ACDD457FD2}" srcOrd="1" destOrd="0" presId="urn:microsoft.com/office/officeart/2005/8/layout/hierarchy1"/>
    <dgm:cxn modelId="{A2404745-84E5-4A2A-AF23-E4F52FC975C3}" type="presParOf" srcId="{E0F913E1-7E2D-47EF-B544-94ACDD457FD2}" destId="{717C9F69-E4A3-40E6-A447-79B0985B03E8}" srcOrd="0" destOrd="0" presId="urn:microsoft.com/office/officeart/2005/8/layout/hierarchy1"/>
    <dgm:cxn modelId="{76618EBA-E551-4749-AA14-DD706620AC54}" type="presParOf" srcId="{717C9F69-E4A3-40E6-A447-79B0985B03E8}" destId="{965D1A1B-7B8D-45A9-BB9F-318927E026F8}" srcOrd="0" destOrd="0" presId="urn:microsoft.com/office/officeart/2005/8/layout/hierarchy1"/>
    <dgm:cxn modelId="{F0D49220-DE8F-4EBA-8459-B5682FF4A751}" type="presParOf" srcId="{717C9F69-E4A3-40E6-A447-79B0985B03E8}" destId="{75D3456B-7847-4885-BF61-49FCB934F8CC}" srcOrd="1" destOrd="0" presId="urn:microsoft.com/office/officeart/2005/8/layout/hierarchy1"/>
    <dgm:cxn modelId="{20241494-2FD4-4C7B-9D88-51DB08E2F6CD}" type="presParOf" srcId="{E0F913E1-7E2D-47EF-B544-94ACDD457FD2}" destId="{6A1E5EA5-AD67-473D-8F14-8D4F0AFB0074}" srcOrd="1" destOrd="0" presId="urn:microsoft.com/office/officeart/2005/8/layout/hierarchy1"/>
    <dgm:cxn modelId="{3F58A7EF-0065-4575-9D18-0EE1B3CC3F76}" type="presParOf" srcId="{55B4E8D4-624B-44ED-9383-6D1328FCD6FE}" destId="{501B89CC-3FB7-4C23-9016-92F654D404BB}" srcOrd="2" destOrd="0" presId="urn:microsoft.com/office/officeart/2005/8/layout/hierarchy1"/>
    <dgm:cxn modelId="{B039D79F-AA11-4F19-B65E-35FAD63A31FA}" type="presParOf" srcId="{55B4E8D4-624B-44ED-9383-6D1328FCD6FE}" destId="{99595971-33A0-4070-99F5-756CF88FCBAA}" srcOrd="3" destOrd="0" presId="urn:microsoft.com/office/officeart/2005/8/layout/hierarchy1"/>
    <dgm:cxn modelId="{732A1F39-4D5A-4389-9CC8-96EDD3A7B46F}" type="presParOf" srcId="{99595971-33A0-4070-99F5-756CF88FCBAA}" destId="{B31F09C2-E547-41AB-BD9B-81991B680447}" srcOrd="0" destOrd="0" presId="urn:microsoft.com/office/officeart/2005/8/layout/hierarchy1"/>
    <dgm:cxn modelId="{00D6CD4E-45CB-4FA3-9818-54B2E21AD83C}" type="presParOf" srcId="{B31F09C2-E547-41AB-BD9B-81991B680447}" destId="{C7260ED7-E480-44D3-8D04-CBFC1DBD94F0}" srcOrd="0" destOrd="0" presId="urn:microsoft.com/office/officeart/2005/8/layout/hierarchy1"/>
    <dgm:cxn modelId="{6BB9241A-93CC-4185-A1CB-D0738EBD7FF6}" type="presParOf" srcId="{B31F09C2-E547-41AB-BD9B-81991B680447}" destId="{7C60D194-3B09-4D2E-BB8D-BE6F5B6BC447}" srcOrd="1" destOrd="0" presId="urn:microsoft.com/office/officeart/2005/8/layout/hierarchy1"/>
    <dgm:cxn modelId="{6F69ECCD-6C6C-4039-8C7F-2C87DF5CB448}" type="presParOf" srcId="{99595971-33A0-4070-99F5-756CF88FCBAA}" destId="{96CE483D-8BE3-4DF3-AB12-5C99475486F1}" srcOrd="1" destOrd="0" presId="urn:microsoft.com/office/officeart/2005/8/layout/hierarchy1"/>
    <dgm:cxn modelId="{DDFBDCE4-3CDF-44F8-BB46-4297A330DB8F}" type="presParOf" srcId="{96CE483D-8BE3-4DF3-AB12-5C99475486F1}" destId="{2BCA74F1-71A2-4033-8D0B-59FBBA95AD4E}" srcOrd="0" destOrd="0" presId="urn:microsoft.com/office/officeart/2005/8/layout/hierarchy1"/>
    <dgm:cxn modelId="{C6D40ED9-A815-438F-9826-A1DDB29C4F0B}" type="presParOf" srcId="{96CE483D-8BE3-4DF3-AB12-5C99475486F1}" destId="{C612708E-CB86-4DDB-B5C8-F8B6B1F784F4}" srcOrd="1" destOrd="0" presId="urn:microsoft.com/office/officeart/2005/8/layout/hierarchy1"/>
    <dgm:cxn modelId="{F796FCE9-2C90-4FA2-B982-873DEA7048F4}" type="presParOf" srcId="{C612708E-CB86-4DDB-B5C8-F8B6B1F784F4}" destId="{F7726183-514D-42FB-A469-A8E21269B3B3}" srcOrd="0" destOrd="0" presId="urn:microsoft.com/office/officeart/2005/8/layout/hierarchy1"/>
    <dgm:cxn modelId="{9B42183D-9054-4828-B2CB-94D04516B06C}" type="presParOf" srcId="{F7726183-514D-42FB-A469-A8E21269B3B3}" destId="{CEFD12F4-8615-43EE-9D2C-41CA2C40FDED}" srcOrd="0" destOrd="0" presId="urn:microsoft.com/office/officeart/2005/8/layout/hierarchy1"/>
    <dgm:cxn modelId="{AD358525-F7D4-4CBC-A091-D3390209CB09}" type="presParOf" srcId="{F7726183-514D-42FB-A469-A8E21269B3B3}" destId="{8F2CA83F-1659-4E98-A571-6C4D350476EA}" srcOrd="1" destOrd="0" presId="urn:microsoft.com/office/officeart/2005/8/layout/hierarchy1"/>
    <dgm:cxn modelId="{0AC53E4B-CB50-4436-898A-343AAE193F82}" type="presParOf" srcId="{C612708E-CB86-4DDB-B5C8-F8B6B1F784F4}" destId="{8528D0B8-D16F-4EFB-AF12-1225E3090B5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BCA74F1-71A2-4033-8D0B-59FBBA95AD4E}">
      <dsp:nvSpPr>
        <dsp:cNvPr id="0" name=""/>
        <dsp:cNvSpPr/>
      </dsp:nvSpPr>
      <dsp:spPr>
        <a:xfrm>
          <a:off x="5618590" y="2487391"/>
          <a:ext cx="91440" cy="35942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5942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01B89CC-3FB7-4C23-9016-92F654D404BB}">
      <dsp:nvSpPr>
        <dsp:cNvPr id="0" name=""/>
        <dsp:cNvSpPr/>
      </dsp:nvSpPr>
      <dsp:spPr>
        <a:xfrm>
          <a:off x="4022736" y="1343218"/>
          <a:ext cx="1641574" cy="3594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4934"/>
              </a:lnTo>
              <a:lnTo>
                <a:pt x="1641574" y="244934"/>
              </a:lnTo>
              <a:lnTo>
                <a:pt x="1641574" y="3594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1852F6-0D5F-424D-9547-0CEDC7C9F1F3}">
      <dsp:nvSpPr>
        <dsp:cNvPr id="0" name=""/>
        <dsp:cNvSpPr/>
      </dsp:nvSpPr>
      <dsp:spPr>
        <a:xfrm>
          <a:off x="2284192" y="2487391"/>
          <a:ext cx="1510459" cy="3594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4934"/>
              </a:lnTo>
              <a:lnTo>
                <a:pt x="1510459" y="244934"/>
              </a:lnTo>
              <a:lnTo>
                <a:pt x="1510459" y="35942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BCB5E2-A6B9-4A92-B97A-ECFF0089C03D}">
      <dsp:nvSpPr>
        <dsp:cNvPr id="0" name=""/>
        <dsp:cNvSpPr/>
      </dsp:nvSpPr>
      <dsp:spPr>
        <a:xfrm>
          <a:off x="2129280" y="2487391"/>
          <a:ext cx="154911" cy="359420"/>
        </a:xfrm>
        <a:custGeom>
          <a:avLst/>
          <a:gdLst/>
          <a:ahLst/>
          <a:cxnLst/>
          <a:rect l="0" t="0" r="0" b="0"/>
          <a:pathLst>
            <a:path>
              <a:moveTo>
                <a:pt x="154911" y="0"/>
              </a:moveTo>
              <a:lnTo>
                <a:pt x="154911" y="244934"/>
              </a:lnTo>
              <a:lnTo>
                <a:pt x="0" y="244934"/>
              </a:lnTo>
              <a:lnTo>
                <a:pt x="0" y="35942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C2EFB5-C825-4B25-81BC-C78602FFE8EA}">
      <dsp:nvSpPr>
        <dsp:cNvPr id="0" name=""/>
        <dsp:cNvSpPr/>
      </dsp:nvSpPr>
      <dsp:spPr>
        <a:xfrm>
          <a:off x="618821" y="2487391"/>
          <a:ext cx="1665370" cy="359420"/>
        </a:xfrm>
        <a:custGeom>
          <a:avLst/>
          <a:gdLst/>
          <a:ahLst/>
          <a:cxnLst/>
          <a:rect l="0" t="0" r="0" b="0"/>
          <a:pathLst>
            <a:path>
              <a:moveTo>
                <a:pt x="1665370" y="0"/>
              </a:moveTo>
              <a:lnTo>
                <a:pt x="1665370" y="244934"/>
              </a:lnTo>
              <a:lnTo>
                <a:pt x="0" y="244934"/>
              </a:lnTo>
              <a:lnTo>
                <a:pt x="0" y="35942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76E429-3CF8-4DD1-BE41-8366AA7AD83B}">
      <dsp:nvSpPr>
        <dsp:cNvPr id="0" name=""/>
        <dsp:cNvSpPr/>
      </dsp:nvSpPr>
      <dsp:spPr>
        <a:xfrm>
          <a:off x="2284192" y="1343218"/>
          <a:ext cx="1738544" cy="359420"/>
        </a:xfrm>
        <a:custGeom>
          <a:avLst/>
          <a:gdLst/>
          <a:ahLst/>
          <a:cxnLst/>
          <a:rect l="0" t="0" r="0" b="0"/>
          <a:pathLst>
            <a:path>
              <a:moveTo>
                <a:pt x="1738544" y="0"/>
              </a:moveTo>
              <a:lnTo>
                <a:pt x="1738544" y="244934"/>
              </a:lnTo>
              <a:lnTo>
                <a:pt x="0" y="244934"/>
              </a:lnTo>
              <a:lnTo>
                <a:pt x="0" y="3594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DA1829-5DAF-4DFD-927D-707573815EA7}">
      <dsp:nvSpPr>
        <dsp:cNvPr id="0" name=""/>
        <dsp:cNvSpPr/>
      </dsp:nvSpPr>
      <dsp:spPr>
        <a:xfrm>
          <a:off x="3132493" y="558466"/>
          <a:ext cx="1780485" cy="78475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06C694-B91F-49C0-B92C-32F58A394E1B}">
      <dsp:nvSpPr>
        <dsp:cNvPr id="0" name=""/>
        <dsp:cNvSpPr/>
      </dsp:nvSpPr>
      <dsp:spPr>
        <a:xfrm>
          <a:off x="3269808" y="688915"/>
          <a:ext cx="1780485" cy="784752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baseline="0" dirty="0" smtClean="0">
              <a:solidFill>
                <a:srgbClr val="003366"/>
              </a:solidFill>
            </a:rPr>
            <a:t>отопление</a:t>
          </a:r>
          <a:endParaRPr lang="ru-RU" sz="1600" b="1" i="0" kern="1200" baseline="0" dirty="0">
            <a:solidFill>
              <a:srgbClr val="003366"/>
            </a:solidFill>
          </a:endParaRPr>
        </a:p>
      </dsp:txBody>
      <dsp:txXfrm>
        <a:off x="3269808" y="688915"/>
        <a:ext cx="1780485" cy="784752"/>
      </dsp:txXfrm>
    </dsp:sp>
    <dsp:sp modelId="{4B912BDE-F0D7-4ACC-9397-C63885693F93}">
      <dsp:nvSpPr>
        <dsp:cNvPr id="0" name=""/>
        <dsp:cNvSpPr/>
      </dsp:nvSpPr>
      <dsp:spPr>
        <a:xfrm>
          <a:off x="1666277" y="1702639"/>
          <a:ext cx="1235830" cy="78475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5FBE58-6EB0-4D13-8015-426C29BCD6E0}">
      <dsp:nvSpPr>
        <dsp:cNvPr id="0" name=""/>
        <dsp:cNvSpPr/>
      </dsp:nvSpPr>
      <dsp:spPr>
        <a:xfrm>
          <a:off x="1803591" y="1833088"/>
          <a:ext cx="1235830" cy="784752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baseline="0" dirty="0" smtClean="0">
              <a:solidFill>
                <a:srgbClr val="003366"/>
              </a:solidFill>
            </a:rPr>
            <a:t>зависимая</a:t>
          </a:r>
          <a:endParaRPr lang="ru-RU" sz="1400" kern="1200" baseline="0" dirty="0">
            <a:solidFill>
              <a:srgbClr val="003366"/>
            </a:solidFill>
          </a:endParaRPr>
        </a:p>
      </dsp:txBody>
      <dsp:txXfrm>
        <a:off x="1803591" y="1833088"/>
        <a:ext cx="1235830" cy="784752"/>
      </dsp:txXfrm>
    </dsp:sp>
    <dsp:sp modelId="{965D1A1B-7B8D-45A9-BB9F-318927E026F8}">
      <dsp:nvSpPr>
        <dsp:cNvPr id="0" name=""/>
        <dsp:cNvSpPr/>
      </dsp:nvSpPr>
      <dsp:spPr>
        <a:xfrm>
          <a:off x="906" y="2846812"/>
          <a:ext cx="1235830" cy="78475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D3456B-7847-4885-BF61-49FCB934F8CC}">
      <dsp:nvSpPr>
        <dsp:cNvPr id="0" name=""/>
        <dsp:cNvSpPr/>
      </dsp:nvSpPr>
      <dsp:spPr>
        <a:xfrm>
          <a:off x="138221" y="2977261"/>
          <a:ext cx="1235830" cy="784752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baseline="0" dirty="0" smtClean="0">
              <a:solidFill>
                <a:srgbClr val="003366"/>
              </a:solidFill>
            </a:rPr>
            <a:t>элеватор</a:t>
          </a:r>
          <a:endParaRPr lang="ru-RU" sz="1400" kern="1200" baseline="0" dirty="0">
            <a:solidFill>
              <a:srgbClr val="003366"/>
            </a:solidFill>
          </a:endParaRPr>
        </a:p>
      </dsp:txBody>
      <dsp:txXfrm>
        <a:off x="138221" y="2977261"/>
        <a:ext cx="1235830" cy="784752"/>
      </dsp:txXfrm>
    </dsp:sp>
    <dsp:sp modelId="{600534DE-15F8-450E-886B-1E31BFE15A33}">
      <dsp:nvSpPr>
        <dsp:cNvPr id="0" name=""/>
        <dsp:cNvSpPr/>
      </dsp:nvSpPr>
      <dsp:spPr>
        <a:xfrm>
          <a:off x="1511365" y="2846812"/>
          <a:ext cx="1235830" cy="78475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602C2A-2E19-4011-B0B4-582084E9A6F1}">
      <dsp:nvSpPr>
        <dsp:cNvPr id="0" name=""/>
        <dsp:cNvSpPr/>
      </dsp:nvSpPr>
      <dsp:spPr>
        <a:xfrm>
          <a:off x="1648680" y="2977261"/>
          <a:ext cx="1235830" cy="784752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baseline="0" dirty="0" smtClean="0">
              <a:solidFill>
                <a:srgbClr val="003366"/>
              </a:solidFill>
            </a:rPr>
            <a:t>насосное</a:t>
          </a:r>
          <a:r>
            <a:rPr lang="ru-RU" sz="1000" kern="1200" dirty="0" smtClean="0"/>
            <a:t> </a:t>
          </a:r>
          <a:r>
            <a:rPr lang="ru-RU" sz="1400" kern="1200" baseline="0" dirty="0" smtClean="0">
              <a:solidFill>
                <a:srgbClr val="003366"/>
              </a:solidFill>
            </a:rPr>
            <a:t>смешение</a:t>
          </a:r>
          <a:endParaRPr lang="ru-RU" sz="1400" kern="1200" baseline="0" dirty="0">
            <a:solidFill>
              <a:srgbClr val="003366"/>
            </a:solidFill>
          </a:endParaRPr>
        </a:p>
      </dsp:txBody>
      <dsp:txXfrm>
        <a:off x="1648680" y="2977261"/>
        <a:ext cx="1235830" cy="784752"/>
      </dsp:txXfrm>
    </dsp:sp>
    <dsp:sp modelId="{D661F42A-5ABF-4B31-9A13-282580B21E3A}">
      <dsp:nvSpPr>
        <dsp:cNvPr id="0" name=""/>
        <dsp:cNvSpPr/>
      </dsp:nvSpPr>
      <dsp:spPr>
        <a:xfrm>
          <a:off x="3021824" y="2846812"/>
          <a:ext cx="1545652" cy="78475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4F48A9-FEAB-48A7-8965-A0BA0F981AD6}">
      <dsp:nvSpPr>
        <dsp:cNvPr id="0" name=""/>
        <dsp:cNvSpPr/>
      </dsp:nvSpPr>
      <dsp:spPr>
        <a:xfrm>
          <a:off x="3159139" y="2977261"/>
          <a:ext cx="1545652" cy="784752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baseline="0" dirty="0" smtClean="0">
              <a:solidFill>
                <a:srgbClr val="003366"/>
              </a:solidFill>
            </a:rPr>
            <a:t>непосредственное присоединение</a:t>
          </a:r>
          <a:endParaRPr lang="ru-RU" sz="1200" kern="1200" baseline="0" dirty="0">
            <a:solidFill>
              <a:srgbClr val="003366"/>
            </a:solidFill>
          </a:endParaRPr>
        </a:p>
      </dsp:txBody>
      <dsp:txXfrm>
        <a:off x="3159139" y="2977261"/>
        <a:ext cx="1545652" cy="784752"/>
      </dsp:txXfrm>
    </dsp:sp>
    <dsp:sp modelId="{C7260ED7-E480-44D3-8D04-CBFC1DBD94F0}">
      <dsp:nvSpPr>
        <dsp:cNvPr id="0" name=""/>
        <dsp:cNvSpPr/>
      </dsp:nvSpPr>
      <dsp:spPr>
        <a:xfrm>
          <a:off x="4949426" y="1702639"/>
          <a:ext cx="1429769" cy="78475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60D194-3B09-4D2E-BB8D-BE6F5B6BC447}">
      <dsp:nvSpPr>
        <dsp:cNvPr id="0" name=""/>
        <dsp:cNvSpPr/>
      </dsp:nvSpPr>
      <dsp:spPr>
        <a:xfrm>
          <a:off x="5086740" y="1833088"/>
          <a:ext cx="1429769" cy="784752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baseline="0" dirty="0" smtClean="0">
              <a:solidFill>
                <a:srgbClr val="003366"/>
              </a:solidFill>
            </a:rPr>
            <a:t>независимая</a:t>
          </a:r>
          <a:endParaRPr lang="ru-RU" sz="1400" kern="1200" baseline="0" dirty="0">
            <a:solidFill>
              <a:srgbClr val="003366"/>
            </a:solidFill>
          </a:endParaRPr>
        </a:p>
      </dsp:txBody>
      <dsp:txXfrm>
        <a:off x="5086740" y="1833088"/>
        <a:ext cx="1429769" cy="784752"/>
      </dsp:txXfrm>
    </dsp:sp>
    <dsp:sp modelId="{CEFD12F4-8615-43EE-9D2C-41CA2C40FDED}">
      <dsp:nvSpPr>
        <dsp:cNvPr id="0" name=""/>
        <dsp:cNvSpPr/>
      </dsp:nvSpPr>
      <dsp:spPr>
        <a:xfrm>
          <a:off x="4842106" y="2846812"/>
          <a:ext cx="1644408" cy="78475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2CA83F-1659-4E98-A571-6C4D350476EA}">
      <dsp:nvSpPr>
        <dsp:cNvPr id="0" name=""/>
        <dsp:cNvSpPr/>
      </dsp:nvSpPr>
      <dsp:spPr>
        <a:xfrm>
          <a:off x="4979421" y="2977261"/>
          <a:ext cx="1644408" cy="784752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baseline="0" dirty="0" smtClean="0">
              <a:solidFill>
                <a:srgbClr val="003366"/>
              </a:solidFill>
            </a:rPr>
            <a:t>водяной водоподогреватель (ВВП)</a:t>
          </a:r>
          <a:endParaRPr lang="ru-RU" sz="1200" kern="1200" baseline="0" dirty="0">
            <a:solidFill>
              <a:srgbClr val="003366"/>
            </a:solidFill>
          </a:endParaRPr>
        </a:p>
      </dsp:txBody>
      <dsp:txXfrm>
        <a:off x="4979421" y="2977261"/>
        <a:ext cx="1644408" cy="78475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BCA74F1-71A2-4033-8D0B-59FBBA95AD4E}">
      <dsp:nvSpPr>
        <dsp:cNvPr id="0" name=""/>
        <dsp:cNvSpPr/>
      </dsp:nvSpPr>
      <dsp:spPr>
        <a:xfrm>
          <a:off x="4089068" y="1864215"/>
          <a:ext cx="91440" cy="34721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4721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01B89CC-3FB7-4C23-9016-92F654D404BB}">
      <dsp:nvSpPr>
        <dsp:cNvPr id="0" name=""/>
        <dsp:cNvSpPr/>
      </dsp:nvSpPr>
      <dsp:spPr>
        <a:xfrm>
          <a:off x="2913743" y="758891"/>
          <a:ext cx="1221044" cy="3472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6618"/>
              </a:lnTo>
              <a:lnTo>
                <a:pt x="1221044" y="236618"/>
              </a:lnTo>
              <a:lnTo>
                <a:pt x="1221044" y="34721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1852F6-0D5F-424D-9547-0CEDC7C9F1F3}">
      <dsp:nvSpPr>
        <dsp:cNvPr id="0" name=""/>
        <dsp:cNvSpPr/>
      </dsp:nvSpPr>
      <dsp:spPr>
        <a:xfrm>
          <a:off x="1599021" y="1864215"/>
          <a:ext cx="729587" cy="3472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6618"/>
              </a:lnTo>
              <a:lnTo>
                <a:pt x="729587" y="236618"/>
              </a:lnTo>
              <a:lnTo>
                <a:pt x="729587" y="34721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BCB5E2-A6B9-4A92-B97A-ECFF0089C03D}">
      <dsp:nvSpPr>
        <dsp:cNvPr id="0" name=""/>
        <dsp:cNvSpPr/>
      </dsp:nvSpPr>
      <dsp:spPr>
        <a:xfrm>
          <a:off x="719782" y="1864215"/>
          <a:ext cx="879238" cy="347217"/>
        </a:xfrm>
        <a:custGeom>
          <a:avLst/>
          <a:gdLst/>
          <a:ahLst/>
          <a:cxnLst/>
          <a:rect l="0" t="0" r="0" b="0"/>
          <a:pathLst>
            <a:path>
              <a:moveTo>
                <a:pt x="879238" y="0"/>
              </a:moveTo>
              <a:lnTo>
                <a:pt x="879238" y="236618"/>
              </a:lnTo>
              <a:lnTo>
                <a:pt x="0" y="236618"/>
              </a:lnTo>
              <a:lnTo>
                <a:pt x="0" y="34721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76E429-3CF8-4DD1-BE41-8366AA7AD83B}">
      <dsp:nvSpPr>
        <dsp:cNvPr id="0" name=""/>
        <dsp:cNvSpPr/>
      </dsp:nvSpPr>
      <dsp:spPr>
        <a:xfrm>
          <a:off x="1599021" y="758891"/>
          <a:ext cx="1314721" cy="347217"/>
        </a:xfrm>
        <a:custGeom>
          <a:avLst/>
          <a:gdLst/>
          <a:ahLst/>
          <a:cxnLst/>
          <a:rect l="0" t="0" r="0" b="0"/>
          <a:pathLst>
            <a:path>
              <a:moveTo>
                <a:pt x="1314721" y="0"/>
              </a:moveTo>
              <a:lnTo>
                <a:pt x="1314721" y="236618"/>
              </a:lnTo>
              <a:lnTo>
                <a:pt x="0" y="236618"/>
              </a:lnTo>
              <a:lnTo>
                <a:pt x="0" y="34721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DA1829-5DAF-4DFD-927D-707573815EA7}">
      <dsp:nvSpPr>
        <dsp:cNvPr id="0" name=""/>
        <dsp:cNvSpPr/>
      </dsp:nvSpPr>
      <dsp:spPr>
        <a:xfrm>
          <a:off x="2053727" y="783"/>
          <a:ext cx="1720032" cy="75810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06C694-B91F-49C0-B92C-32F58A394E1B}">
      <dsp:nvSpPr>
        <dsp:cNvPr id="0" name=""/>
        <dsp:cNvSpPr/>
      </dsp:nvSpPr>
      <dsp:spPr>
        <a:xfrm>
          <a:off x="2186379" y="126803"/>
          <a:ext cx="1720032" cy="758107"/>
        </a:xfrm>
        <a:prstGeom prst="roundRect">
          <a:avLst>
            <a:gd name="adj" fmla="val 10000"/>
          </a:avLst>
        </a:prstGeom>
        <a:solidFill>
          <a:srgbClr val="BFF9EE">
            <a:alpha val="89804"/>
          </a:srgb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baseline="0" dirty="0" smtClean="0">
              <a:solidFill>
                <a:srgbClr val="003366"/>
              </a:solidFill>
            </a:rPr>
            <a:t>вентиляция</a:t>
          </a:r>
          <a:endParaRPr lang="ru-RU" sz="1600" b="1" i="0" kern="1200" baseline="0" dirty="0">
            <a:solidFill>
              <a:srgbClr val="003366"/>
            </a:solidFill>
          </a:endParaRPr>
        </a:p>
      </dsp:txBody>
      <dsp:txXfrm>
        <a:off x="2186379" y="126803"/>
        <a:ext cx="1720032" cy="758107"/>
      </dsp:txXfrm>
    </dsp:sp>
    <dsp:sp modelId="{4B912BDE-F0D7-4ACC-9397-C63885693F93}">
      <dsp:nvSpPr>
        <dsp:cNvPr id="0" name=""/>
        <dsp:cNvSpPr/>
      </dsp:nvSpPr>
      <dsp:spPr>
        <a:xfrm>
          <a:off x="1002086" y="1106108"/>
          <a:ext cx="1193870" cy="75810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5FBE58-6EB0-4D13-8015-426C29BCD6E0}">
      <dsp:nvSpPr>
        <dsp:cNvPr id="0" name=""/>
        <dsp:cNvSpPr/>
      </dsp:nvSpPr>
      <dsp:spPr>
        <a:xfrm>
          <a:off x="1134739" y="1232128"/>
          <a:ext cx="1193870" cy="758107"/>
        </a:xfrm>
        <a:prstGeom prst="roundRect">
          <a:avLst>
            <a:gd name="adj" fmla="val 10000"/>
          </a:avLst>
        </a:prstGeom>
        <a:solidFill>
          <a:srgbClr val="BFF9EE">
            <a:alpha val="90000"/>
          </a:srgb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baseline="0" dirty="0" smtClean="0">
              <a:solidFill>
                <a:srgbClr val="003366"/>
              </a:solidFill>
            </a:rPr>
            <a:t>зависимая</a:t>
          </a:r>
          <a:endParaRPr lang="ru-RU" sz="1400" kern="1200" baseline="0" dirty="0">
            <a:solidFill>
              <a:srgbClr val="003366"/>
            </a:solidFill>
          </a:endParaRPr>
        </a:p>
      </dsp:txBody>
      <dsp:txXfrm>
        <a:off x="1134739" y="1232128"/>
        <a:ext cx="1193870" cy="758107"/>
      </dsp:txXfrm>
    </dsp:sp>
    <dsp:sp modelId="{600534DE-15F8-450E-886B-1E31BFE15A33}">
      <dsp:nvSpPr>
        <dsp:cNvPr id="0" name=""/>
        <dsp:cNvSpPr/>
      </dsp:nvSpPr>
      <dsp:spPr>
        <a:xfrm>
          <a:off x="122847" y="2211433"/>
          <a:ext cx="1193870" cy="75810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602C2A-2E19-4011-B0B4-582084E9A6F1}">
      <dsp:nvSpPr>
        <dsp:cNvPr id="0" name=""/>
        <dsp:cNvSpPr/>
      </dsp:nvSpPr>
      <dsp:spPr>
        <a:xfrm>
          <a:off x="255500" y="2337452"/>
          <a:ext cx="1193870" cy="758107"/>
        </a:xfrm>
        <a:prstGeom prst="roundRect">
          <a:avLst>
            <a:gd name="adj" fmla="val 10000"/>
          </a:avLst>
        </a:prstGeom>
        <a:solidFill>
          <a:srgbClr val="BFF9EE">
            <a:alpha val="90000"/>
          </a:srgb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baseline="0" dirty="0" smtClean="0">
              <a:solidFill>
                <a:srgbClr val="003366"/>
              </a:solidFill>
            </a:rPr>
            <a:t>насосное</a:t>
          </a:r>
          <a:r>
            <a:rPr lang="ru-RU" sz="1200" kern="1200" dirty="0" smtClean="0"/>
            <a:t> </a:t>
          </a:r>
          <a:r>
            <a:rPr lang="ru-RU" sz="1200" kern="1200" baseline="0" dirty="0" smtClean="0">
              <a:solidFill>
                <a:srgbClr val="003366"/>
              </a:solidFill>
            </a:rPr>
            <a:t>смешение</a:t>
          </a:r>
          <a:endParaRPr lang="ru-RU" sz="1200" kern="1200" baseline="0" dirty="0">
            <a:solidFill>
              <a:srgbClr val="003366"/>
            </a:solidFill>
          </a:endParaRPr>
        </a:p>
      </dsp:txBody>
      <dsp:txXfrm>
        <a:off x="255500" y="2337452"/>
        <a:ext cx="1193870" cy="758107"/>
      </dsp:txXfrm>
    </dsp:sp>
    <dsp:sp modelId="{D661F42A-5ABF-4B31-9A13-282580B21E3A}">
      <dsp:nvSpPr>
        <dsp:cNvPr id="0" name=""/>
        <dsp:cNvSpPr/>
      </dsp:nvSpPr>
      <dsp:spPr>
        <a:xfrm>
          <a:off x="1582022" y="2211433"/>
          <a:ext cx="1493173" cy="75810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4F48A9-FEAB-48A7-8965-A0BA0F981AD6}">
      <dsp:nvSpPr>
        <dsp:cNvPr id="0" name=""/>
        <dsp:cNvSpPr/>
      </dsp:nvSpPr>
      <dsp:spPr>
        <a:xfrm>
          <a:off x="1714674" y="2337452"/>
          <a:ext cx="1493173" cy="758107"/>
        </a:xfrm>
        <a:prstGeom prst="roundRect">
          <a:avLst>
            <a:gd name="adj" fmla="val 10000"/>
          </a:avLst>
        </a:prstGeom>
        <a:solidFill>
          <a:srgbClr val="BFF9EE">
            <a:alpha val="90000"/>
          </a:srgb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baseline="0" dirty="0" smtClean="0">
              <a:solidFill>
                <a:srgbClr val="003366"/>
              </a:solidFill>
            </a:rPr>
            <a:t>непосредственное присоединение</a:t>
          </a:r>
          <a:endParaRPr lang="ru-RU" sz="1200" kern="1200" baseline="0" dirty="0">
            <a:solidFill>
              <a:srgbClr val="003366"/>
            </a:solidFill>
          </a:endParaRPr>
        </a:p>
      </dsp:txBody>
      <dsp:txXfrm>
        <a:off x="1714674" y="2337452"/>
        <a:ext cx="1493173" cy="758107"/>
      </dsp:txXfrm>
    </dsp:sp>
    <dsp:sp modelId="{C7260ED7-E480-44D3-8D04-CBFC1DBD94F0}">
      <dsp:nvSpPr>
        <dsp:cNvPr id="0" name=""/>
        <dsp:cNvSpPr/>
      </dsp:nvSpPr>
      <dsp:spPr>
        <a:xfrm>
          <a:off x="3444176" y="1106108"/>
          <a:ext cx="1381224" cy="75810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60D194-3B09-4D2E-BB8D-BE6F5B6BC447}">
      <dsp:nvSpPr>
        <dsp:cNvPr id="0" name=""/>
        <dsp:cNvSpPr/>
      </dsp:nvSpPr>
      <dsp:spPr>
        <a:xfrm>
          <a:off x="3576828" y="1232128"/>
          <a:ext cx="1381224" cy="758107"/>
        </a:xfrm>
        <a:prstGeom prst="roundRect">
          <a:avLst>
            <a:gd name="adj" fmla="val 10000"/>
          </a:avLst>
        </a:prstGeom>
        <a:solidFill>
          <a:srgbClr val="BFF9EE">
            <a:alpha val="90000"/>
          </a:srgb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baseline="0" dirty="0" smtClean="0">
              <a:solidFill>
                <a:srgbClr val="003366"/>
              </a:solidFill>
            </a:rPr>
            <a:t>независимая</a:t>
          </a:r>
          <a:endParaRPr lang="ru-RU" sz="1400" kern="1200" baseline="0" dirty="0">
            <a:solidFill>
              <a:srgbClr val="003366"/>
            </a:solidFill>
          </a:endParaRPr>
        </a:p>
      </dsp:txBody>
      <dsp:txXfrm>
        <a:off x="3576828" y="1232128"/>
        <a:ext cx="1381224" cy="758107"/>
      </dsp:txXfrm>
    </dsp:sp>
    <dsp:sp modelId="{CEFD12F4-8615-43EE-9D2C-41CA2C40FDED}">
      <dsp:nvSpPr>
        <dsp:cNvPr id="0" name=""/>
        <dsp:cNvSpPr/>
      </dsp:nvSpPr>
      <dsp:spPr>
        <a:xfrm>
          <a:off x="3340500" y="2211433"/>
          <a:ext cx="1588575" cy="75810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2CA83F-1659-4E98-A571-6C4D350476EA}">
      <dsp:nvSpPr>
        <dsp:cNvPr id="0" name=""/>
        <dsp:cNvSpPr/>
      </dsp:nvSpPr>
      <dsp:spPr>
        <a:xfrm>
          <a:off x="3473152" y="2337452"/>
          <a:ext cx="1588575" cy="758107"/>
        </a:xfrm>
        <a:prstGeom prst="roundRect">
          <a:avLst>
            <a:gd name="adj" fmla="val 10000"/>
          </a:avLst>
        </a:prstGeom>
        <a:solidFill>
          <a:srgbClr val="BFF9EE">
            <a:alpha val="90000"/>
          </a:srgb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baseline="0" dirty="0" smtClean="0">
              <a:solidFill>
                <a:srgbClr val="003366"/>
              </a:solidFill>
            </a:rPr>
            <a:t>водяной водоподогреватель (ВВП)</a:t>
          </a:r>
          <a:endParaRPr lang="ru-RU" sz="1200" kern="1200" baseline="0" dirty="0">
            <a:solidFill>
              <a:srgbClr val="003366"/>
            </a:solidFill>
          </a:endParaRPr>
        </a:p>
      </dsp:txBody>
      <dsp:txXfrm>
        <a:off x="3473152" y="2337452"/>
        <a:ext cx="1588575" cy="758107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BCA74F1-71A2-4033-8D0B-59FBBA95AD4E}">
      <dsp:nvSpPr>
        <dsp:cNvPr id="0" name=""/>
        <dsp:cNvSpPr/>
      </dsp:nvSpPr>
      <dsp:spPr>
        <a:xfrm>
          <a:off x="3561287" y="1820961"/>
          <a:ext cx="91440" cy="33925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925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01B89CC-3FB7-4C23-9016-92F654D404BB}">
      <dsp:nvSpPr>
        <dsp:cNvPr id="0" name=""/>
        <dsp:cNvSpPr/>
      </dsp:nvSpPr>
      <dsp:spPr>
        <a:xfrm>
          <a:off x="2621351" y="740993"/>
          <a:ext cx="985655" cy="3392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1190"/>
              </a:lnTo>
              <a:lnTo>
                <a:pt x="985655" y="231190"/>
              </a:lnTo>
              <a:lnTo>
                <a:pt x="985655" y="3392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C2EFB5-C825-4B25-81BC-C78602FFE8EA}">
      <dsp:nvSpPr>
        <dsp:cNvPr id="0" name=""/>
        <dsp:cNvSpPr/>
      </dsp:nvSpPr>
      <dsp:spPr>
        <a:xfrm>
          <a:off x="1609036" y="1820961"/>
          <a:ext cx="91440" cy="33925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925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76E429-3CF8-4DD1-BE41-8366AA7AD83B}">
      <dsp:nvSpPr>
        <dsp:cNvPr id="0" name=""/>
        <dsp:cNvSpPr/>
      </dsp:nvSpPr>
      <dsp:spPr>
        <a:xfrm>
          <a:off x="1654756" y="740993"/>
          <a:ext cx="966595" cy="339251"/>
        </a:xfrm>
        <a:custGeom>
          <a:avLst/>
          <a:gdLst/>
          <a:ahLst/>
          <a:cxnLst/>
          <a:rect l="0" t="0" r="0" b="0"/>
          <a:pathLst>
            <a:path>
              <a:moveTo>
                <a:pt x="966595" y="0"/>
              </a:moveTo>
              <a:lnTo>
                <a:pt x="966595" y="231190"/>
              </a:lnTo>
              <a:lnTo>
                <a:pt x="0" y="231190"/>
              </a:lnTo>
              <a:lnTo>
                <a:pt x="0" y="3392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DA1829-5DAF-4DFD-927D-707573815EA7}">
      <dsp:nvSpPr>
        <dsp:cNvPr id="0" name=""/>
        <dsp:cNvSpPr/>
      </dsp:nvSpPr>
      <dsp:spPr>
        <a:xfrm>
          <a:off x="1781064" y="277"/>
          <a:ext cx="1680574" cy="74071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06C694-B91F-49C0-B92C-32F58A394E1B}">
      <dsp:nvSpPr>
        <dsp:cNvPr id="0" name=""/>
        <dsp:cNvSpPr/>
      </dsp:nvSpPr>
      <dsp:spPr>
        <a:xfrm>
          <a:off x="1910673" y="123406"/>
          <a:ext cx="1680574" cy="740716"/>
        </a:xfrm>
        <a:prstGeom prst="roundRect">
          <a:avLst>
            <a:gd name="adj" fmla="val 10000"/>
          </a:avLst>
        </a:prstGeom>
        <a:solidFill>
          <a:srgbClr val="FCCEBC">
            <a:alpha val="89804"/>
          </a:srgb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baseline="0" dirty="0" smtClean="0">
              <a:solidFill>
                <a:srgbClr val="003366"/>
              </a:solidFill>
            </a:rPr>
            <a:t>ГВС</a:t>
          </a:r>
          <a:endParaRPr lang="ru-RU" sz="1600" b="1" i="0" kern="1200" baseline="0" dirty="0">
            <a:solidFill>
              <a:srgbClr val="003366"/>
            </a:solidFill>
          </a:endParaRPr>
        </a:p>
      </dsp:txBody>
      <dsp:txXfrm>
        <a:off x="1910673" y="123406"/>
        <a:ext cx="1680574" cy="740716"/>
      </dsp:txXfrm>
    </dsp:sp>
    <dsp:sp modelId="{4B912BDE-F0D7-4ACC-9397-C63885693F93}">
      <dsp:nvSpPr>
        <dsp:cNvPr id="0" name=""/>
        <dsp:cNvSpPr/>
      </dsp:nvSpPr>
      <dsp:spPr>
        <a:xfrm>
          <a:off x="960927" y="1080245"/>
          <a:ext cx="1387658" cy="74071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5FBE58-6EB0-4D13-8015-426C29BCD6E0}">
      <dsp:nvSpPr>
        <dsp:cNvPr id="0" name=""/>
        <dsp:cNvSpPr/>
      </dsp:nvSpPr>
      <dsp:spPr>
        <a:xfrm>
          <a:off x="1090536" y="1203374"/>
          <a:ext cx="1387658" cy="740716"/>
        </a:xfrm>
        <a:prstGeom prst="roundRect">
          <a:avLst>
            <a:gd name="adj" fmla="val 10000"/>
          </a:avLst>
        </a:prstGeom>
        <a:solidFill>
          <a:srgbClr val="FCCEBC">
            <a:alpha val="90000"/>
          </a:srgb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baseline="0" dirty="0" smtClean="0">
              <a:solidFill>
                <a:srgbClr val="003366"/>
              </a:solidFill>
            </a:rPr>
            <a:t>закрытая</a:t>
          </a:r>
          <a:endParaRPr lang="ru-RU" sz="1400" kern="1200" baseline="0" dirty="0">
            <a:solidFill>
              <a:srgbClr val="003366"/>
            </a:solidFill>
          </a:endParaRPr>
        </a:p>
      </dsp:txBody>
      <dsp:txXfrm>
        <a:off x="1090536" y="1203374"/>
        <a:ext cx="1387658" cy="740716"/>
      </dsp:txXfrm>
    </dsp:sp>
    <dsp:sp modelId="{965D1A1B-7B8D-45A9-BB9F-318927E026F8}">
      <dsp:nvSpPr>
        <dsp:cNvPr id="0" name=""/>
        <dsp:cNvSpPr/>
      </dsp:nvSpPr>
      <dsp:spPr>
        <a:xfrm>
          <a:off x="812854" y="2160213"/>
          <a:ext cx="1683805" cy="74071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D3456B-7847-4885-BF61-49FCB934F8CC}">
      <dsp:nvSpPr>
        <dsp:cNvPr id="0" name=""/>
        <dsp:cNvSpPr/>
      </dsp:nvSpPr>
      <dsp:spPr>
        <a:xfrm>
          <a:off x="942463" y="2283342"/>
          <a:ext cx="1683805" cy="740716"/>
        </a:xfrm>
        <a:prstGeom prst="roundRect">
          <a:avLst>
            <a:gd name="adj" fmla="val 10000"/>
          </a:avLst>
        </a:prstGeom>
        <a:solidFill>
          <a:srgbClr val="FCCEBC">
            <a:alpha val="90000"/>
          </a:srgb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baseline="0" dirty="0" smtClean="0">
            <a:solidFill>
              <a:srgbClr val="003366"/>
            </a:solidFill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baseline="0" dirty="0" smtClean="0">
              <a:solidFill>
                <a:srgbClr val="003366"/>
              </a:solidFill>
            </a:rPr>
            <a:t>водяной водоподогреватель (ВВП)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baseline="0" dirty="0">
            <a:solidFill>
              <a:srgbClr val="003366"/>
            </a:solidFill>
          </a:endParaRPr>
        </a:p>
      </dsp:txBody>
      <dsp:txXfrm>
        <a:off x="942463" y="2283342"/>
        <a:ext cx="1683805" cy="740716"/>
      </dsp:txXfrm>
    </dsp:sp>
    <dsp:sp modelId="{C7260ED7-E480-44D3-8D04-CBFC1DBD94F0}">
      <dsp:nvSpPr>
        <dsp:cNvPr id="0" name=""/>
        <dsp:cNvSpPr/>
      </dsp:nvSpPr>
      <dsp:spPr>
        <a:xfrm>
          <a:off x="2932238" y="1080245"/>
          <a:ext cx="1349538" cy="74071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60D194-3B09-4D2E-BB8D-BE6F5B6BC447}">
      <dsp:nvSpPr>
        <dsp:cNvPr id="0" name=""/>
        <dsp:cNvSpPr/>
      </dsp:nvSpPr>
      <dsp:spPr>
        <a:xfrm>
          <a:off x="3061847" y="1203374"/>
          <a:ext cx="1349538" cy="740716"/>
        </a:xfrm>
        <a:prstGeom prst="roundRect">
          <a:avLst>
            <a:gd name="adj" fmla="val 10000"/>
          </a:avLst>
        </a:prstGeom>
        <a:solidFill>
          <a:srgbClr val="FCCEBC">
            <a:alpha val="90000"/>
          </a:srgb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baseline="0" dirty="0" smtClean="0">
              <a:solidFill>
                <a:srgbClr val="003366"/>
              </a:solidFill>
            </a:rPr>
            <a:t>открытая</a:t>
          </a:r>
          <a:endParaRPr lang="ru-RU" sz="1400" kern="1200" baseline="0" dirty="0">
            <a:solidFill>
              <a:srgbClr val="003366"/>
            </a:solidFill>
          </a:endParaRPr>
        </a:p>
      </dsp:txBody>
      <dsp:txXfrm>
        <a:off x="3061847" y="1203374"/>
        <a:ext cx="1349538" cy="740716"/>
      </dsp:txXfrm>
    </dsp:sp>
    <dsp:sp modelId="{CEFD12F4-8615-43EE-9D2C-41CA2C40FDED}">
      <dsp:nvSpPr>
        <dsp:cNvPr id="0" name=""/>
        <dsp:cNvSpPr/>
      </dsp:nvSpPr>
      <dsp:spPr>
        <a:xfrm>
          <a:off x="2755877" y="2160213"/>
          <a:ext cx="1702259" cy="74071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2CA83F-1659-4E98-A571-6C4D350476EA}">
      <dsp:nvSpPr>
        <dsp:cNvPr id="0" name=""/>
        <dsp:cNvSpPr/>
      </dsp:nvSpPr>
      <dsp:spPr>
        <a:xfrm>
          <a:off x="2885486" y="2283342"/>
          <a:ext cx="1702259" cy="740716"/>
        </a:xfrm>
        <a:prstGeom prst="roundRect">
          <a:avLst>
            <a:gd name="adj" fmla="val 10000"/>
          </a:avLst>
        </a:prstGeom>
        <a:solidFill>
          <a:srgbClr val="FCCEBC">
            <a:alpha val="90000"/>
          </a:srgb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baseline="0" dirty="0" smtClean="0">
              <a:solidFill>
                <a:srgbClr val="003366"/>
              </a:solidFill>
            </a:rPr>
            <a:t>непосредственное присоединение через устройства смешения</a:t>
          </a:r>
        </a:p>
      </dsp:txBody>
      <dsp:txXfrm>
        <a:off x="2885486" y="2283342"/>
        <a:ext cx="1702259" cy="7407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180DDE-299F-4C31-B9B6-C7706223676F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FC89E7-CD21-4473-A283-84C4F6A76C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09528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package" Target="../embeddings/_____Microsoft_Office_Excel1.xlsx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0" y="6313488"/>
            <a:ext cx="9144000" cy="544512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6" name="Rectangle 13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7" name="Rectangle 14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3399FF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8" name="Line 15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9" name="Line 33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0" name="Line 3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1" name="Рисунок 10" descr="МОЭ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35496" y="1103709"/>
            <a:ext cx="9079582" cy="52308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1885950">
              <a:lnSpc>
                <a:spcPts val="5500"/>
              </a:lnSpc>
              <a:defRPr/>
            </a:pPr>
            <a:r>
              <a:rPr lang="ru-RU" sz="2800" b="1" dirty="0" smtClean="0">
                <a:solidFill>
                  <a:srgbClr val="003366"/>
                </a:solidFill>
                <a:latin typeface="Arial Narrow" pitchFamily="34" charset="0"/>
              </a:rPr>
              <a:t>«Конструкция и устройство типового оборудования. Назначение.                       Практические рекомендации по расчету, подбору и применению.</a:t>
            </a:r>
          </a:p>
          <a:p>
            <a:pPr marL="1885950">
              <a:lnSpc>
                <a:spcPts val="5500"/>
              </a:lnSpc>
              <a:defRPr/>
            </a:pPr>
            <a:r>
              <a:rPr lang="ru-RU" sz="2800" b="1" smtClean="0">
                <a:solidFill>
                  <a:srgbClr val="003366"/>
                </a:solidFill>
                <a:latin typeface="Arial Narrow" pitchFamily="34" charset="0"/>
              </a:rPr>
              <a:t>Базовый курс».</a:t>
            </a:r>
            <a:endParaRPr lang="ru-RU" sz="2800" b="1" dirty="0" smtClean="0">
              <a:solidFill>
                <a:srgbClr val="003366"/>
              </a:solidFill>
              <a:latin typeface="Arial Narrow" pitchFamily="34" charset="0"/>
            </a:endParaRPr>
          </a:p>
        </p:txBody>
      </p:sp>
      <p:sp>
        <p:nvSpPr>
          <p:cNvPr id="13" name="Rectangle 14"/>
          <p:cNvSpPr>
            <a:spLocks noChangeArrowheads="1"/>
          </p:cNvSpPr>
          <p:nvPr/>
        </p:nvSpPr>
        <p:spPr bwMode="auto">
          <a:xfrm>
            <a:off x="1926000" y="6362700"/>
            <a:ext cx="7218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>
              <a:defRPr/>
            </a:pPr>
            <a:endParaRPr lang="en-US" sz="2000" dirty="0" smtClean="0">
              <a:solidFill>
                <a:schemeClr val="bg1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 descr="http://cdn2.hubspot.net/hub/13972/file-982031080-jpg/jumping_over_fence.jpg?width=900&amp;name=jumping_over_fence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68" y="836712"/>
            <a:ext cx="2966780" cy="259228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2" name="Rectangle 2"/>
          <p:cNvSpPr txBox="1">
            <a:spLocks noChangeArrowheads="1"/>
          </p:cNvSpPr>
          <p:nvPr/>
        </p:nvSpPr>
        <p:spPr bwMode="auto">
          <a:xfrm>
            <a:off x="3275856" y="1116149"/>
            <a:ext cx="5868144" cy="23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6000" tIns="0" rIns="216000" bIns="0" numCol="1" anchor="ctr" anchorCtr="0" compatLnSpc="1">
            <a:prstTxWarp prst="textNoShape">
              <a:avLst/>
            </a:prstTxWarp>
          </a:bodyPr>
          <a:lstStyle>
            <a:lvl1pPr>
              <a:defRPr b="1">
                <a:solidFill>
                  <a:srgbClr val="003366"/>
                </a:solidFill>
              </a:defRPr>
            </a:lvl1pPr>
          </a:lstStyle>
          <a:p>
            <a:pPr marL="3143250" lvl="0">
              <a:spcBef>
                <a:spcPct val="0"/>
              </a:spcBef>
              <a:defRPr/>
            </a:pPr>
            <a:endParaRPr lang="ru-RU" dirty="0" smtClean="0">
              <a:latin typeface="Arial Narrow" pitchFamily="34" charset="0"/>
              <a:ea typeface="+mj-ea"/>
              <a:cs typeface="+mj-cs"/>
            </a:endParaRPr>
          </a:p>
          <a:p>
            <a:pPr marL="3143250" lvl="0">
              <a:spcBef>
                <a:spcPct val="0"/>
              </a:spcBef>
              <a:defRPr/>
            </a:pPr>
            <a:endParaRPr lang="ru-RU" dirty="0">
              <a:latin typeface="Arial Narrow" pitchFamily="34" charset="0"/>
              <a:ea typeface="+mj-ea"/>
              <a:cs typeface="+mj-cs"/>
            </a:endParaRPr>
          </a:p>
          <a:p>
            <a:pPr marL="3143250" lvl="0" indent="-2246313">
              <a:spcBef>
                <a:spcPct val="0"/>
              </a:spcBef>
              <a:defRPr/>
            </a:pPr>
            <a:r>
              <a:rPr lang="ru-RU" dirty="0" smtClean="0">
                <a:latin typeface="Arial Narrow" pitchFamily="34" charset="0"/>
                <a:ea typeface="+mj-ea"/>
                <a:cs typeface="+mj-cs"/>
              </a:rPr>
              <a:t>Для </a:t>
            </a:r>
            <a:r>
              <a:rPr lang="ru-RU" dirty="0">
                <a:latin typeface="Arial Narrow" pitchFamily="34" charset="0"/>
                <a:ea typeface="+mj-ea"/>
                <a:cs typeface="+mj-cs"/>
              </a:rPr>
              <a:t>чего и </a:t>
            </a:r>
            <a:r>
              <a:rPr lang="ru-RU" dirty="0" smtClean="0">
                <a:latin typeface="Arial Narrow" pitchFamily="34" charset="0"/>
                <a:ea typeface="+mj-ea"/>
                <a:cs typeface="+mj-cs"/>
              </a:rPr>
              <a:t>зачем </a:t>
            </a:r>
            <a:r>
              <a:rPr lang="ru-RU" u="sng" dirty="0">
                <a:latin typeface="Arial Narrow" pitchFamily="34" charset="0"/>
                <a:ea typeface="+mj-ea"/>
                <a:cs typeface="+mj-cs"/>
              </a:rPr>
              <a:t>Вам</a:t>
            </a:r>
            <a:r>
              <a:rPr lang="ru-RU" dirty="0">
                <a:latin typeface="Arial Narrow" pitchFamily="34" charset="0"/>
                <a:ea typeface="+mj-ea"/>
                <a:cs typeface="+mj-cs"/>
              </a:rPr>
              <a:t> </a:t>
            </a:r>
            <a:r>
              <a:rPr lang="ru-RU" dirty="0" smtClean="0">
                <a:latin typeface="Arial Narrow" pitchFamily="34" charset="0"/>
                <a:ea typeface="+mj-ea"/>
                <a:cs typeface="+mj-cs"/>
              </a:rPr>
              <a:t>это надо?!</a:t>
            </a:r>
          </a:p>
          <a:p>
            <a:pPr marL="3143250" lvl="0">
              <a:spcBef>
                <a:spcPct val="0"/>
              </a:spcBef>
              <a:defRPr/>
            </a:pPr>
            <a:endParaRPr lang="ru-RU" dirty="0">
              <a:latin typeface="Arial Narrow" pitchFamily="34" charset="0"/>
              <a:ea typeface="+mj-ea"/>
              <a:cs typeface="+mj-cs"/>
            </a:endParaRPr>
          </a:p>
          <a:p>
            <a:pPr marL="3143250" lvl="0">
              <a:spcBef>
                <a:spcPct val="0"/>
              </a:spcBef>
              <a:defRPr/>
            </a:pPr>
            <a:endParaRPr lang="ru-RU" dirty="0" smtClean="0">
              <a:latin typeface="Arial Narrow" pitchFamily="34" charset="0"/>
              <a:ea typeface="+mj-ea"/>
              <a:cs typeface="+mj-cs"/>
            </a:endParaRPr>
          </a:p>
          <a:p>
            <a:pPr lvl="0">
              <a:spcBef>
                <a:spcPct val="0"/>
              </a:spcBef>
              <a:defRPr/>
            </a:pPr>
            <a:endParaRPr lang="ru-RU" dirty="0">
              <a:latin typeface="Arial Narrow" pitchFamily="34" charset="0"/>
              <a:ea typeface="+mj-ea"/>
              <a:cs typeface="+mj-cs"/>
            </a:endParaRPr>
          </a:p>
        </p:txBody>
      </p:sp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kumimoji="0" lang="ru-RU" sz="26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Назначение тренинга.</a:t>
            </a: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1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 smtClean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  <a:endParaRPr lang="ru-RU" kern="0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91851" y="3349293"/>
            <a:ext cx="878635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  <a:ea typeface="+mj-ea"/>
                <a:cs typeface="+mj-cs"/>
              </a:rPr>
              <a:t>…Методика </a:t>
            </a:r>
            <a:r>
              <a:rPr lang="ru-RU" b="1" dirty="0">
                <a:solidFill>
                  <a:srgbClr val="003366"/>
                </a:solidFill>
                <a:latin typeface="Arial Narrow" pitchFamily="34" charset="0"/>
                <a:ea typeface="+mj-ea"/>
                <a:cs typeface="+mj-cs"/>
              </a:rPr>
              <a:t>и способы расчета и подбора диаметров и пропускной способности трубопроводов, запорной арматуры, насосов, теплообменников, клапанов КЗР и гидравлических. Расчет расходов воды и пропускной способности в зависимости от присоединенных нагрузок и температурных графиков. Практические советы по простейшим неисправностям оборудования,  способы их </a:t>
            </a:r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  <a:ea typeface="+mj-ea"/>
                <a:cs typeface="+mj-cs"/>
              </a:rPr>
              <a:t>диагностирования…</a:t>
            </a:r>
            <a:endParaRPr lang="ru-RU" b="1" dirty="0">
              <a:solidFill>
                <a:srgbClr val="003366"/>
              </a:solidFill>
              <a:latin typeface="Arial Narrow" pitchFamily="34" charset="0"/>
              <a:ea typeface="+mj-ea"/>
              <a:cs typeface="+mj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4815132"/>
            <a:ext cx="86409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	</a:t>
            </a:r>
            <a:r>
              <a:rPr lang="ru-RU" b="1" dirty="0">
                <a:solidFill>
                  <a:srgbClr val="003366"/>
                </a:solidFill>
                <a:latin typeface="Arial Narrow" pitchFamily="34" charset="0"/>
                <a:ea typeface="+mj-ea"/>
                <a:cs typeface="+mj-cs"/>
              </a:rPr>
              <a:t>Итогом данного курса будет расширение границ понимания Вами физического смысла таких понятий как: расход, нагрузка, температурный график, режим. Что позволит, применив эти знания, определить, например, «почему Ду50, а не Ду100», самостоятельно понять «что же там внутри» и «почему это случилось», и как следствие – подобрать, устранить, исправить и как итог – «обеспечить»!</a:t>
            </a:r>
          </a:p>
        </p:txBody>
      </p:sp>
    </p:spTree>
    <p:extLst>
      <p:ext uri="{BB962C8B-B14F-4D97-AF65-F5344CB8AC3E}">
        <p14:creationId xmlns="" xmlns:p14="http://schemas.microsoft.com/office/powerpoint/2010/main" val="170660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2" name="Rectangle 2"/>
          <p:cNvSpPr txBox="1">
            <a:spLocks noChangeArrowheads="1"/>
          </p:cNvSpPr>
          <p:nvPr/>
        </p:nvSpPr>
        <p:spPr bwMode="auto">
          <a:xfrm>
            <a:off x="0" y="1116148"/>
            <a:ext cx="9144000" cy="5198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6000" tIns="0" rIns="216000" bIns="0" numCol="1" anchor="ctr" anchorCtr="0" compatLnSpc="1">
            <a:prstTxWarp prst="textNoShape">
              <a:avLst/>
            </a:prstTxWarp>
          </a:bodyPr>
          <a:lstStyle>
            <a:lvl1pPr>
              <a:defRPr b="1">
                <a:solidFill>
                  <a:srgbClr val="003366"/>
                </a:solidFill>
              </a:defRPr>
            </a:lvl1pPr>
          </a:lstStyle>
          <a:p>
            <a:pPr lvl="0" algn="just">
              <a:spcBef>
                <a:spcPct val="0"/>
              </a:spcBef>
              <a:defRPr/>
            </a:pPr>
            <a:endParaRPr lang="ru-RU" dirty="0">
              <a:latin typeface="Arial Narrow" pitchFamily="34" charset="0"/>
              <a:ea typeface="+mj-ea"/>
              <a:cs typeface="+mj-cs"/>
            </a:endParaRPr>
          </a:p>
          <a:p>
            <a:pPr lvl="0" algn="just">
              <a:spcBef>
                <a:spcPct val="0"/>
              </a:spcBef>
              <a:defRPr/>
            </a:pPr>
            <a:r>
              <a:rPr lang="ru-RU" dirty="0" smtClean="0">
                <a:latin typeface="Arial Narrow" pitchFamily="34" charset="0"/>
              </a:rPr>
              <a:t>1.   Краткий </a:t>
            </a:r>
            <a:r>
              <a:rPr lang="ru-RU" dirty="0">
                <a:latin typeface="Arial Narrow" pitchFamily="34" charset="0"/>
              </a:rPr>
              <a:t>ввод в основы теплотехники.</a:t>
            </a:r>
          </a:p>
          <a:p>
            <a:pPr lvl="0" algn="just">
              <a:spcBef>
                <a:spcPct val="0"/>
              </a:spcBef>
              <a:defRPr/>
            </a:pPr>
            <a:r>
              <a:rPr lang="ru-RU" dirty="0" smtClean="0">
                <a:latin typeface="Arial Narrow" pitchFamily="34" charset="0"/>
              </a:rPr>
              <a:t>2. Расчет </a:t>
            </a:r>
            <a:r>
              <a:rPr lang="ru-RU" dirty="0">
                <a:latin typeface="Arial Narrow" pitchFamily="34" charset="0"/>
              </a:rPr>
              <a:t>расходов теплоносителя при различных температурных графиках работы оборудования и схемах подключения.</a:t>
            </a:r>
          </a:p>
          <a:p>
            <a:pPr lvl="0" algn="just">
              <a:spcBef>
                <a:spcPct val="0"/>
              </a:spcBef>
              <a:defRPr/>
            </a:pPr>
            <a:r>
              <a:rPr lang="ru-RU" dirty="0" smtClean="0">
                <a:latin typeface="Arial Narrow" pitchFamily="34" charset="0"/>
              </a:rPr>
              <a:t>3</a:t>
            </a:r>
            <a:r>
              <a:rPr lang="ru-RU" dirty="0">
                <a:latin typeface="Arial Narrow" pitchFamily="34" charset="0"/>
              </a:rPr>
              <a:t>. </a:t>
            </a:r>
            <a:r>
              <a:rPr lang="ru-RU" dirty="0" smtClean="0">
                <a:latin typeface="Arial Narrow" pitchFamily="34" charset="0"/>
              </a:rPr>
              <a:t> Типовые </a:t>
            </a:r>
            <a:r>
              <a:rPr lang="ru-RU" dirty="0">
                <a:latin typeface="Arial Narrow" pitchFamily="34" charset="0"/>
              </a:rPr>
              <a:t>схемы Тепловых пунктов. Что? почему? Для чего? Куда, как и что течет? Расчет расходов теплоносителя на весь тепловой пункт.</a:t>
            </a:r>
          </a:p>
          <a:p>
            <a:pPr lvl="0" algn="just">
              <a:spcBef>
                <a:spcPct val="0"/>
              </a:spcBef>
              <a:defRPr/>
            </a:pPr>
            <a:r>
              <a:rPr lang="ru-RU" dirty="0">
                <a:latin typeface="Arial Narrow" pitchFamily="34" charset="0"/>
              </a:rPr>
              <a:t>4. </a:t>
            </a:r>
            <a:r>
              <a:rPr lang="ru-RU" dirty="0" smtClean="0">
                <a:latin typeface="Arial Narrow" pitchFamily="34" charset="0"/>
              </a:rPr>
              <a:t>   Подбор </a:t>
            </a:r>
            <a:r>
              <a:rPr lang="ru-RU" dirty="0">
                <a:latin typeface="Arial Narrow" pitchFamily="34" charset="0"/>
              </a:rPr>
              <a:t>оборудования на основе расходов теплоносителя.</a:t>
            </a:r>
          </a:p>
          <a:p>
            <a:pPr marL="342900" lvl="0" indent="-342900" algn="just">
              <a:spcBef>
                <a:spcPct val="0"/>
              </a:spcBef>
              <a:buAutoNum type="arabicPeriod" startAt="5"/>
              <a:defRPr/>
            </a:pPr>
            <a:r>
              <a:rPr lang="ru-RU" dirty="0" smtClean="0">
                <a:latin typeface="Arial Narrow" pitchFamily="34" charset="0"/>
              </a:rPr>
              <a:t>Конструкция, устройство, принцип работы основного применяемого оборудования.</a:t>
            </a:r>
          </a:p>
          <a:p>
            <a:pPr marL="342900" lvl="0" indent="-342900" algn="just">
              <a:spcBef>
                <a:spcPct val="0"/>
              </a:spcBef>
              <a:buAutoNum type="arabicPeriod" startAt="5"/>
              <a:defRPr/>
            </a:pPr>
            <a:endParaRPr lang="ru-RU" dirty="0">
              <a:latin typeface="Arial Narrow" pitchFamily="34" charset="0"/>
            </a:endParaRPr>
          </a:p>
          <a:p>
            <a:pPr marL="342900" lvl="0" indent="-342900" algn="just">
              <a:spcBef>
                <a:spcPct val="0"/>
              </a:spcBef>
              <a:buAutoNum type="arabicPeriod" startAt="5"/>
              <a:defRPr/>
            </a:pPr>
            <a:endParaRPr lang="ru-RU" dirty="0" smtClean="0">
              <a:latin typeface="Arial Narrow" pitchFamily="34" charset="0"/>
            </a:endParaRPr>
          </a:p>
          <a:p>
            <a:pPr lvl="0" algn="just">
              <a:spcBef>
                <a:spcPct val="0"/>
              </a:spcBef>
              <a:defRPr/>
            </a:pPr>
            <a:endParaRPr lang="ru-RU" dirty="0">
              <a:latin typeface="Arial Narrow" pitchFamily="34" charset="0"/>
            </a:endParaRPr>
          </a:p>
          <a:p>
            <a:pPr lvl="0">
              <a:spcBef>
                <a:spcPct val="0"/>
              </a:spcBef>
              <a:defRPr/>
            </a:pPr>
            <a:endParaRPr lang="ru-RU" dirty="0">
              <a:latin typeface="Arial Narrow" pitchFamily="34" charset="0"/>
              <a:ea typeface="+mj-ea"/>
              <a:cs typeface="+mj-cs"/>
            </a:endParaRPr>
          </a:p>
        </p:txBody>
      </p:sp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>
                <a:solidFill>
                  <a:schemeClr val="bg1"/>
                </a:solidFill>
                <a:latin typeface="Arial Narrow" pitchFamily="34" charset="0"/>
              </a:rPr>
              <a:t>Содержание </a:t>
            </a:r>
            <a:r>
              <a:rPr lang="ru-RU" sz="2600" kern="0" dirty="0" smtClean="0">
                <a:solidFill>
                  <a:schemeClr val="bg1"/>
                </a:solidFill>
                <a:latin typeface="Arial Narrow" pitchFamily="34" charset="0"/>
              </a:rPr>
              <a:t>тренинга.</a:t>
            </a:r>
            <a:endParaRPr kumimoji="0" lang="ru-RU" sz="2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2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077072"/>
            <a:ext cx="1764779" cy="2349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85220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443" y="980728"/>
            <a:ext cx="1622425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 smtClean="0">
                <a:solidFill>
                  <a:schemeClr val="bg1"/>
                </a:solidFill>
                <a:latin typeface="Arial Narrow" pitchFamily="34" charset="0"/>
              </a:rPr>
              <a:t>1. Краткий ввод в основы теплотехники.</a:t>
            </a:r>
            <a:r>
              <a:rPr lang="ru-RU" sz="2600" kern="0" dirty="0">
                <a:solidFill>
                  <a:schemeClr val="bg1"/>
                </a:solidFill>
                <a:latin typeface="Arial Narrow" pitchFamily="34" charset="0"/>
              </a:rPr>
              <a:t/>
            </a:r>
            <a:br>
              <a:rPr lang="ru-RU" sz="2600" kern="0" dirty="0">
                <a:solidFill>
                  <a:schemeClr val="bg1"/>
                </a:solidFill>
                <a:latin typeface="Arial Narrow" pitchFamily="34" charset="0"/>
              </a:rPr>
            </a:br>
            <a:r>
              <a:rPr lang="ru-RU" sz="2000" kern="0" dirty="0">
                <a:solidFill>
                  <a:schemeClr val="bg1"/>
                </a:solidFill>
                <a:latin typeface="Arial Narrow" pitchFamily="34" charset="0"/>
              </a:rPr>
              <a:t>1.1. Что такое тепло</a:t>
            </a:r>
            <a:r>
              <a:rPr lang="ru-RU" sz="2000" kern="0" dirty="0" smtClean="0">
                <a:solidFill>
                  <a:schemeClr val="bg1"/>
                </a:solidFill>
                <a:latin typeface="Arial Narrow" pitchFamily="34" charset="0"/>
              </a:rPr>
              <a:t>.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18864" y="63500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3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30062" y="1556792"/>
            <a:ext cx="856241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dirty="0" smtClean="0"/>
              <a:t>ТЕПЛОТА</a:t>
            </a:r>
            <a:r>
              <a:rPr lang="ru-RU" dirty="0"/>
              <a:t> </a:t>
            </a:r>
            <a:r>
              <a:rPr lang="ru-RU" dirty="0" smtClean="0"/>
              <a:t>– Физический смысл -  </a:t>
            </a:r>
            <a:r>
              <a:rPr lang="ru-RU" dirty="0"/>
              <a:t>Энергия, создаваемая беспорядочным движением частиц тела (атомов, молекул и т. п.) и проявляющаяся в его нагревании</a:t>
            </a:r>
            <a:r>
              <a:rPr lang="ru-RU" dirty="0" smtClean="0"/>
              <a:t>.</a:t>
            </a:r>
          </a:p>
          <a:p>
            <a:pPr algn="just"/>
            <a:r>
              <a:rPr lang="ru-RU" dirty="0"/>
              <a:t>Внутренняя энергия термодинамической системы может изменяться двумя способами: посредством совершения работы над системой и посредством теплообмена с окружающей средой. Энергия, которую получает или теряет тело в процессе теплообмена с окружающей средой, называется </a:t>
            </a:r>
            <a:r>
              <a:rPr lang="ru-RU" dirty="0" smtClean="0"/>
              <a:t>количеством </a:t>
            </a:r>
            <a:r>
              <a:rPr lang="ru-RU" dirty="0"/>
              <a:t>теплоты́ или просто теплотой. Теплота — это одна из основных термодинамических величин в классической феноменологической термодинамике. Количество теплоты входит в стандартные математические формулировки первого и второго начал термодинамики</a:t>
            </a:r>
            <a:r>
              <a:rPr lang="ru-RU" dirty="0" smtClean="0"/>
              <a:t>.</a:t>
            </a:r>
          </a:p>
          <a:p>
            <a:pPr algn="just"/>
            <a:r>
              <a:rPr lang="ru-RU" dirty="0"/>
              <a:t>Энергия может также передаваться излучением от одного тела к другому и без их непосредственного контакта</a:t>
            </a:r>
            <a:r>
              <a:rPr lang="ru-RU" dirty="0" smtClean="0"/>
              <a:t>.</a:t>
            </a:r>
          </a:p>
          <a:p>
            <a:pPr algn="just"/>
            <a:r>
              <a:rPr lang="ru-RU" u="sng" dirty="0"/>
              <a:t>Единица измерения</a:t>
            </a:r>
            <a:r>
              <a:rPr lang="ru-RU" dirty="0"/>
              <a:t> в Международной системе единиц (СИ) — </a:t>
            </a:r>
            <a:r>
              <a:rPr lang="ru-RU" dirty="0" smtClean="0"/>
              <a:t>джоуль (Дж). </a:t>
            </a:r>
            <a:r>
              <a:rPr lang="ru-RU" dirty="0"/>
              <a:t>Как единица измерения теплоты используется также калория. </a:t>
            </a:r>
            <a:r>
              <a:rPr lang="ru-RU" u="sng" dirty="0"/>
              <a:t>В Российской Федерации </a:t>
            </a:r>
            <a:r>
              <a:rPr lang="ru-RU" u="sng" dirty="0" smtClean="0"/>
              <a:t>калория (кал)</a:t>
            </a:r>
            <a:r>
              <a:rPr lang="ru-RU" dirty="0" smtClean="0"/>
              <a:t> </a:t>
            </a:r>
            <a:r>
              <a:rPr lang="ru-RU" dirty="0"/>
              <a:t>допущена к использованию в качестве внесистемной единицы без ограничения срока с </a:t>
            </a:r>
            <a:r>
              <a:rPr lang="ru-RU" u="sng" dirty="0"/>
              <a:t>областью применения «промышленность»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2694389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>
                <a:solidFill>
                  <a:schemeClr val="bg1"/>
                </a:solidFill>
                <a:latin typeface="Arial Narrow" pitchFamily="34" charset="0"/>
              </a:rPr>
              <a:t>1. Краткий ввод в основы теплотехники. </a:t>
            </a:r>
            <a:r>
              <a:rPr lang="ru-RU" sz="2600" kern="0" dirty="0" smtClean="0">
                <a:solidFill>
                  <a:schemeClr val="bg1"/>
                </a:solidFill>
                <a:latin typeface="Arial Narrow" pitchFamily="34" charset="0"/>
              </a:rPr>
              <a:t/>
            </a:r>
            <a:br>
              <a:rPr lang="ru-RU" sz="2600" kern="0" dirty="0" smtClean="0">
                <a:solidFill>
                  <a:schemeClr val="bg1"/>
                </a:solidFill>
                <a:latin typeface="Arial Narrow" pitchFamily="34" charset="0"/>
              </a:rPr>
            </a:br>
            <a:r>
              <a:rPr lang="ru-RU" sz="2000" kern="0" dirty="0" smtClean="0">
                <a:solidFill>
                  <a:schemeClr val="bg1"/>
                </a:solidFill>
                <a:latin typeface="Arial Narrow" pitchFamily="34" charset="0"/>
              </a:rPr>
              <a:t>1.2. Формула </a:t>
            </a:r>
            <a:r>
              <a:rPr lang="ru-RU" sz="2000" kern="0" dirty="0">
                <a:solidFill>
                  <a:schemeClr val="bg1"/>
                </a:solidFill>
                <a:latin typeface="Arial Narrow" pitchFamily="34" charset="0"/>
              </a:rPr>
              <a:t>определения количества тепла.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4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03771" y="1412776"/>
            <a:ext cx="866071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Далее мы с Вами должны рассмотреть такие понятия как: Первый закон термодинамики</a:t>
            </a:r>
            <a:r>
              <a:rPr lang="ru-RU" dirty="0"/>
              <a:t>, </a:t>
            </a:r>
            <a:r>
              <a:rPr lang="ru-RU" dirty="0" smtClean="0"/>
              <a:t>Энтальпия</a:t>
            </a:r>
            <a:r>
              <a:rPr lang="ru-RU" dirty="0"/>
              <a:t>, Неравенство </a:t>
            </a:r>
            <a:r>
              <a:rPr lang="ru-RU" dirty="0" err="1" smtClean="0"/>
              <a:t>Клаузиуса</a:t>
            </a:r>
            <a:r>
              <a:rPr lang="ru-RU" dirty="0" smtClean="0"/>
              <a:t>, Энтропия, Теплоемкость, Работа, Изохорный процесс… много формул, но мы этого делать не будем!</a:t>
            </a:r>
          </a:p>
          <a:p>
            <a:pPr algn="just"/>
            <a:r>
              <a:rPr lang="ru-RU" dirty="0" smtClean="0"/>
              <a:t>Для нашей работы достаточно запомнить одно простое понятие и одну формулу и тогда все встанет на свои места и разложится по простым и понятным определениям!</a:t>
            </a:r>
          </a:p>
          <a:p>
            <a:pPr algn="just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03848" y="3259435"/>
            <a:ext cx="567866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i="1" dirty="0" smtClean="0">
                <a:solidFill>
                  <a:srgbClr val="FF0000"/>
                </a:solidFill>
              </a:rPr>
              <a:t>Q = G </a:t>
            </a:r>
            <a:r>
              <a:rPr lang="en-US" sz="3600" b="1" i="1" dirty="0">
                <a:solidFill>
                  <a:srgbClr val="FF0000"/>
                </a:solidFill>
              </a:rPr>
              <a:t>* ∆T</a:t>
            </a:r>
            <a:endParaRPr lang="en-US" sz="3600" b="1" i="1" dirty="0" smtClean="0">
              <a:solidFill>
                <a:srgbClr val="FF0000"/>
              </a:solidFill>
            </a:endParaRPr>
          </a:p>
          <a:p>
            <a:r>
              <a:rPr lang="ru-RU" dirty="0" smtClean="0"/>
              <a:t>где:</a:t>
            </a:r>
            <a:endParaRPr lang="en-US" dirty="0" smtClean="0"/>
          </a:p>
          <a:p>
            <a:r>
              <a:rPr lang="en-US" dirty="0" smtClean="0"/>
              <a:t>Q – </a:t>
            </a:r>
            <a:r>
              <a:rPr lang="ru-RU" dirty="0" smtClean="0"/>
              <a:t>количество тепла (в Гкал/час)</a:t>
            </a:r>
            <a:endParaRPr lang="en-US" dirty="0" smtClean="0"/>
          </a:p>
          <a:p>
            <a:r>
              <a:rPr lang="en-US" dirty="0" smtClean="0"/>
              <a:t>G – </a:t>
            </a:r>
            <a:r>
              <a:rPr lang="ru-RU" dirty="0" smtClean="0"/>
              <a:t>масса, она же расход (в т/ч)</a:t>
            </a:r>
            <a:endParaRPr lang="en-US" dirty="0" smtClean="0"/>
          </a:p>
          <a:p>
            <a:r>
              <a:rPr lang="en-US" dirty="0"/>
              <a:t>∆T </a:t>
            </a:r>
            <a:r>
              <a:rPr lang="en-US" dirty="0" smtClean="0"/>
              <a:t>– </a:t>
            </a:r>
            <a:r>
              <a:rPr lang="ru-RU" dirty="0" smtClean="0"/>
              <a:t>разница температур (в гр. С) (например Т1-Т2)</a:t>
            </a:r>
          </a:p>
          <a:p>
            <a:r>
              <a:rPr lang="ru-RU" dirty="0" smtClean="0"/>
              <a:t>с – теплоемкость (пренебрегаем в расчетах)</a:t>
            </a:r>
            <a:r>
              <a:rPr lang="en-US" dirty="0"/>
              <a:t> Q = </a:t>
            </a:r>
            <a:r>
              <a:rPr lang="ru-RU" u="sng" dirty="0" smtClean="0">
                <a:solidFill>
                  <a:schemeClr val="tx2"/>
                </a:solidFill>
              </a:rPr>
              <a:t>с</a:t>
            </a:r>
            <a:r>
              <a:rPr lang="ru-RU" dirty="0" smtClean="0"/>
              <a:t>*</a:t>
            </a:r>
            <a:r>
              <a:rPr lang="en-US" dirty="0" smtClean="0"/>
              <a:t>G*∆</a:t>
            </a:r>
            <a:r>
              <a:rPr lang="en-US" dirty="0"/>
              <a:t>T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2915817" y="5479587"/>
            <a:ext cx="59666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3366"/>
                </a:solidFill>
                <a:latin typeface="Arial Narrow" pitchFamily="34" charset="0"/>
              </a:rPr>
              <a:t>Больше нам ничего не надо!</a:t>
            </a:r>
          </a:p>
          <a:p>
            <a:r>
              <a:rPr lang="ru-RU" b="1" dirty="0">
                <a:solidFill>
                  <a:srgbClr val="003366"/>
                </a:solidFill>
                <a:latin typeface="Arial Narrow" pitchFamily="34" charset="0"/>
              </a:rPr>
              <a:t>Все остальное мы </a:t>
            </a:r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вычислим </a:t>
            </a:r>
            <a:r>
              <a:rPr lang="ru-RU" b="1" dirty="0">
                <a:solidFill>
                  <a:srgbClr val="003366"/>
                </a:solidFill>
                <a:latin typeface="Arial Narrow" pitchFamily="34" charset="0"/>
              </a:rPr>
              <a:t>исходя из этих трех значений!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71" y="3444101"/>
            <a:ext cx="2437266" cy="2531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020249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>
                <a:solidFill>
                  <a:schemeClr val="bg1"/>
                </a:solidFill>
                <a:latin typeface="Arial Narrow" pitchFamily="34" charset="0"/>
              </a:rPr>
              <a:t>1. Краткий ввод в основы теплотехники. </a:t>
            </a:r>
            <a:br>
              <a:rPr lang="ru-RU" sz="2600" kern="0" dirty="0">
                <a:solidFill>
                  <a:schemeClr val="bg1"/>
                </a:solidFill>
                <a:latin typeface="Arial Narrow" pitchFamily="34" charset="0"/>
              </a:rPr>
            </a:br>
            <a:r>
              <a:rPr lang="ru-RU" sz="2000" kern="0" dirty="0" smtClean="0">
                <a:solidFill>
                  <a:schemeClr val="bg1"/>
                </a:solidFill>
                <a:latin typeface="Arial Narrow" pitchFamily="34" charset="0"/>
              </a:rPr>
              <a:t>1.3. Укрупненные оценки.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5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1340768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3366"/>
                </a:solidFill>
                <a:latin typeface="Arial Narrow" pitchFamily="34" charset="0"/>
              </a:rPr>
              <a:t>Как укрупненно (оценочно) определить количество необходимого тепла для объекта</a:t>
            </a:r>
            <a:r>
              <a:rPr lang="ru-RU" dirty="0">
                <a:solidFill>
                  <a:schemeClr val="tx2"/>
                </a:solidFill>
              </a:rPr>
              <a:t>.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47429958"/>
              </p:ext>
            </p:extLst>
          </p:nvPr>
        </p:nvGraphicFramePr>
        <p:xfrm>
          <a:off x="4860032" y="1710100"/>
          <a:ext cx="4104455" cy="4355733"/>
        </p:xfrm>
        <a:graphic>
          <a:graphicData uri="http://schemas.openxmlformats.org/drawingml/2006/table">
            <a:tbl>
              <a:tblPr/>
              <a:tblGrid>
                <a:gridCol w="52389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664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359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8029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2389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548455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52389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523896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79879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199994"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 dirty="0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900" b="1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 dirty="0">
                          <a:effectLst/>
                          <a:latin typeface="Arial Cyr"/>
                        </a:rPr>
                        <a:t>ТАБЛИЦА ЗНАЧЕНИЙ  </a:t>
                      </a:r>
                      <a:r>
                        <a:rPr lang="en-US" sz="1200" b="1" i="0" u="none" strike="noStrike" dirty="0" err="1">
                          <a:effectLst/>
                          <a:latin typeface="Arial Cyr"/>
                        </a:rPr>
                        <a:t>q</a:t>
                      </a:r>
                      <a:r>
                        <a:rPr lang="en-US" sz="1000" b="0" i="0" u="none" strike="noStrike" dirty="0" err="1">
                          <a:effectLst/>
                          <a:latin typeface="Arial Cyr"/>
                        </a:rPr>
                        <a:t>o</a:t>
                      </a:r>
                      <a:endParaRPr lang="en-US" sz="1000" b="0" i="0" u="none" strike="noStrike" dirty="0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17211">
                <a:tc gridSpan="3"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 </a:t>
                      </a:r>
                      <a:r>
                        <a:rPr lang="ru-RU" sz="9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 Cyr"/>
                          <a:ea typeface="+mn-ea"/>
                          <a:cs typeface="+mn-cs"/>
                        </a:rPr>
                        <a:t>объем здания</a:t>
                      </a:r>
                      <a:endParaRPr lang="ru-RU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 Cyr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b="0" i="0" u="none" strike="noStrike" kern="1200" dirty="0" smtClean="0">
                        <a:solidFill>
                          <a:schemeClr val="tx1"/>
                        </a:solidFill>
                        <a:effectLst/>
                        <a:latin typeface="Arial Cyr"/>
                        <a:ea typeface="+mn-ea"/>
                        <a:cs typeface="+mn-cs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900" b="0" i="0" u="none" strike="noStrike" dirty="0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ru-RU" sz="900" b="0" i="0" u="none" strike="noStrike" dirty="0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для административных зданий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 Cyr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0" algn="ctr" defTabSz="914400" rtl="0" eaLnBrk="1" fontAlgn="b" latinLnBrk="0" hangingPunct="1"/>
                      <a:r>
                        <a:rPr lang="ru-RU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 Cyr"/>
                          <a:ea typeface="+mn-ea"/>
                          <a:cs typeface="+mn-cs"/>
                        </a:rPr>
                        <a:t>для </a:t>
                      </a:r>
                      <a:r>
                        <a:rPr lang="ru-RU" sz="9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 Cyr"/>
                          <a:ea typeface="+mn-ea"/>
                          <a:cs typeface="+mn-cs"/>
                        </a:rPr>
                        <a:t>общественного питания</a:t>
                      </a:r>
                      <a:r>
                        <a:rPr lang="ru-RU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 Cyr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ru-RU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 Cyr"/>
                        <a:ea typeface="+mn-ea"/>
                        <a:cs typeface="+mn-cs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ru-RU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 Cyr"/>
                        <a:ea typeface="+mn-ea"/>
                        <a:cs typeface="+mn-cs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99994">
                <a:tc gridSpan="3">
                  <a:txBody>
                    <a:bodyPr/>
                    <a:lstStyle/>
                    <a:p>
                      <a:pPr algn="l" fontAlgn="b"/>
                      <a:endParaRPr lang="ru-RU" sz="900" b="0" i="0" u="none" strike="noStrike" dirty="0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300" b="0" i="0" u="none" strike="noStrike">
                          <a:effectLst/>
                          <a:latin typeface="Arial Cyr"/>
                        </a:rPr>
                        <a:t>q</a:t>
                      </a:r>
                      <a:r>
                        <a:rPr lang="en-US" sz="900" b="0" i="0" u="none" strike="noStrike">
                          <a:effectLst/>
                          <a:latin typeface="Arial Cyr"/>
                        </a:rPr>
                        <a:t>o</a:t>
                      </a:r>
                      <a:endParaRPr lang="en-US" sz="13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300" b="0" i="0" u="none" strike="noStrike">
                          <a:effectLst/>
                          <a:latin typeface="Arial Cyr"/>
                        </a:rPr>
                        <a:t>q</a:t>
                      </a:r>
                      <a:r>
                        <a:rPr lang="en-US" sz="900" b="0" i="0" u="none" strike="noStrike">
                          <a:effectLst/>
                          <a:latin typeface="Arial Cyr"/>
                        </a:rPr>
                        <a:t>o</a:t>
                      </a:r>
                      <a:endParaRPr lang="en-US" sz="13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41662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до 5000м3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0" i="0" u="none" strike="noStrike" dirty="0">
                          <a:solidFill>
                            <a:srgbClr val="007A37"/>
                          </a:solidFill>
                          <a:effectLst/>
                          <a:latin typeface="Arial Cyr"/>
                        </a:rPr>
                        <a:t>0,43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41662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от 5000 до 10000м3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0,38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41662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от 10000 до 15000м3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0,3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49996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выше 15000м3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49996"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 dirty="0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 dirty="0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41662">
                <a:tc gridSpan="5"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 smtClean="0">
                          <a:effectLst/>
                          <a:latin typeface="Arial Cyr"/>
                        </a:rPr>
                        <a:t>  для </a:t>
                      </a:r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жилья и общественных зданий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99991"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объем здания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300" b="0" i="0" u="none" strike="noStrike" dirty="0" err="1">
                          <a:effectLst/>
                          <a:latin typeface="Arial Cyr"/>
                        </a:rPr>
                        <a:t>q</a:t>
                      </a:r>
                      <a:r>
                        <a:rPr lang="en-US" sz="900" b="0" i="0" u="none" strike="noStrike" dirty="0" err="1">
                          <a:effectLst/>
                          <a:latin typeface="Arial Cyr"/>
                        </a:rPr>
                        <a:t>o</a:t>
                      </a:r>
                      <a:endParaRPr lang="en-US" sz="1300" b="0" i="0" u="none" strike="noStrike" dirty="0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объем здания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300" b="0" i="0" u="none" strike="noStrike">
                          <a:effectLst/>
                          <a:latin typeface="Arial Cyr"/>
                        </a:rPr>
                        <a:t>q</a:t>
                      </a:r>
                      <a:r>
                        <a:rPr lang="en-US" sz="900" b="0" i="0" u="none" strike="noStrike">
                          <a:effectLst/>
                          <a:latin typeface="Arial Cyr"/>
                        </a:rPr>
                        <a:t>o</a:t>
                      </a:r>
                      <a:endParaRPr lang="en-US" sz="13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 dirty="0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 dirty="0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 dirty="0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141662"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100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0,92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1700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0,55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141662"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200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0,82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2000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0,53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 dirty="0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141662"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300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0,78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2500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0,52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141662"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400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0,74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3000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 dirty="0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141662"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500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0,71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3500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0,48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 dirty="0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141662"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600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0,69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4000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0,4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141662"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700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0,68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4500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0,39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141662"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800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0,67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5000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0,38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 dirty="0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141662"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900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0,66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6000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0,37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  <a:tr h="141662"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1000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0,65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7000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0,36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9"/>
                  </a:ext>
                </a:extLst>
              </a:tr>
              <a:tr h="141662"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1100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0,62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8000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0,35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0"/>
                  </a:ext>
                </a:extLst>
              </a:tr>
              <a:tr h="141662"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1200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9000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0,34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1"/>
                  </a:ext>
                </a:extLst>
              </a:tr>
              <a:tr h="141662"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1300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0,59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10000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0,33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2"/>
                  </a:ext>
                </a:extLst>
              </a:tr>
              <a:tr h="141662"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1400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0,58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11000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0,32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3"/>
                  </a:ext>
                </a:extLst>
              </a:tr>
              <a:tr h="149996"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1500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0,57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>
                          <a:effectLst/>
                          <a:latin typeface="Arial Cyr"/>
                        </a:rPr>
                        <a:t>12000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900" b="0" i="0" u="none" strike="noStrike" dirty="0">
                          <a:effectLst/>
                          <a:latin typeface="Arial Cyr"/>
                        </a:rPr>
                        <a:t>0,31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 dirty="0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 dirty="0">
                        <a:effectLst/>
                        <a:latin typeface="Arial Cyr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4"/>
                  </a:ext>
                </a:extLst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313058" y="5484078"/>
            <a:ext cx="372730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solidFill>
                  <a:srgbClr val="003366"/>
                </a:solidFill>
                <a:latin typeface="Arial Narrow" pitchFamily="34" charset="0"/>
              </a:rPr>
              <a:t>А можем все совсем упростить:</a:t>
            </a:r>
          </a:p>
          <a:p>
            <a:r>
              <a:rPr lang="en-US" sz="1600" b="1" dirty="0">
                <a:solidFill>
                  <a:srgbClr val="003366"/>
                </a:solidFill>
                <a:latin typeface="Arial Narrow" pitchFamily="34" charset="0"/>
              </a:rPr>
              <a:t>100</a:t>
            </a:r>
            <a:r>
              <a:rPr lang="ru-RU" sz="1600" b="1" dirty="0">
                <a:solidFill>
                  <a:srgbClr val="003366"/>
                </a:solidFill>
                <a:latin typeface="Arial Narrow" pitchFamily="34" charset="0"/>
              </a:rPr>
              <a:t>Вт на 1м</a:t>
            </a:r>
            <a:r>
              <a:rPr lang="ru-RU" sz="1600" b="1" baseline="30000" dirty="0">
                <a:solidFill>
                  <a:srgbClr val="003366"/>
                </a:solidFill>
                <a:latin typeface="Arial Narrow" pitchFamily="34" charset="0"/>
              </a:rPr>
              <a:t>2</a:t>
            </a:r>
            <a:r>
              <a:rPr lang="ru-RU" sz="1600" b="1" dirty="0">
                <a:solidFill>
                  <a:srgbClr val="003366"/>
                </a:solidFill>
                <a:latin typeface="Arial Narrow" pitchFamily="34" charset="0"/>
              </a:rPr>
              <a:t> (при высоте потолков до </a:t>
            </a:r>
            <a:r>
              <a:rPr lang="ru-RU" sz="1600" b="1" dirty="0" smtClean="0">
                <a:solidFill>
                  <a:srgbClr val="003366"/>
                </a:solidFill>
                <a:latin typeface="Arial Narrow" pitchFamily="34" charset="0"/>
              </a:rPr>
              <a:t>3м)</a:t>
            </a:r>
          </a:p>
          <a:p>
            <a:r>
              <a:rPr lang="ru-RU" sz="1600" b="1" dirty="0" smtClean="0">
                <a:solidFill>
                  <a:srgbClr val="003366"/>
                </a:solidFill>
                <a:latin typeface="Arial Narrow" pitchFamily="34" charset="0"/>
              </a:rPr>
              <a:t>1Вт = 1,163ккал/ч</a:t>
            </a:r>
            <a:endParaRPr lang="ru-RU" sz="1600" b="1" dirty="0">
              <a:solidFill>
                <a:srgbClr val="003366"/>
              </a:solidFill>
              <a:latin typeface="Arial Narrow" pitchFamily="34" charset="0"/>
            </a:endParaRPr>
          </a:p>
        </p:txBody>
      </p:sp>
      <p:pic>
        <p:nvPicPr>
          <p:cNvPr id="20" name="Рисунок 19" descr="http://www.vsehpozdravil.ru/res/files/postcards/11235.jpg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9902" y="3645024"/>
            <a:ext cx="2134097" cy="237626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941996373"/>
              </p:ext>
            </p:extLst>
          </p:nvPr>
        </p:nvGraphicFramePr>
        <p:xfrm>
          <a:off x="341597" y="1688985"/>
          <a:ext cx="4344334" cy="2964151"/>
        </p:xfrm>
        <a:graphic>
          <a:graphicData uri="http://schemas.openxmlformats.org/presentationml/2006/ole">
            <p:oleObj spid="_x0000_s1037" name="Лист" r:id="rId5" imgW="4467188" imgH="3048030" progId="Excel.Sheet.12">
              <p:embed/>
            </p:oleObj>
          </a:graphicData>
        </a:graphic>
      </p:graphicFrame>
      <p:sp>
        <p:nvSpPr>
          <p:cNvPr id="24" name="Прямоугольник 23"/>
          <p:cNvSpPr/>
          <p:nvPr/>
        </p:nvSpPr>
        <p:spPr>
          <a:xfrm>
            <a:off x="179512" y="4745414"/>
            <a:ext cx="4863832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u="sng" dirty="0" smtClean="0">
                <a:solidFill>
                  <a:srgbClr val="003366"/>
                </a:solidFill>
                <a:latin typeface="Arial Narrow" pitchFamily="34" charset="0"/>
              </a:rPr>
              <a:t>Внимание: </a:t>
            </a:r>
            <a:r>
              <a:rPr lang="en-US" sz="1400" b="1" u="sng" dirty="0" smtClean="0">
                <a:solidFill>
                  <a:srgbClr val="003366"/>
                </a:solidFill>
                <a:latin typeface="Arial Narrow" pitchFamily="34" charset="0"/>
              </a:rPr>
              <a:t>t</a:t>
            </a:r>
            <a:r>
              <a:rPr lang="ru-RU" sz="1400" b="1" u="sng" dirty="0" err="1" smtClean="0">
                <a:solidFill>
                  <a:srgbClr val="003366"/>
                </a:solidFill>
                <a:latin typeface="Arial Narrow" pitchFamily="34" charset="0"/>
              </a:rPr>
              <a:t>в.р</a:t>
            </a:r>
            <a:r>
              <a:rPr lang="ru-RU" sz="1400" b="1" u="sng" dirty="0" smtClean="0">
                <a:solidFill>
                  <a:srgbClr val="003366"/>
                </a:solidFill>
                <a:latin typeface="Arial Narrow" pitchFamily="34" charset="0"/>
              </a:rPr>
              <a:t>. и </a:t>
            </a:r>
            <a:r>
              <a:rPr lang="en-US" sz="1400" b="1" u="sng" dirty="0" smtClean="0">
                <a:solidFill>
                  <a:srgbClr val="003366"/>
                </a:solidFill>
                <a:latin typeface="Arial Narrow" pitchFamily="34" charset="0"/>
              </a:rPr>
              <a:t>t</a:t>
            </a:r>
            <a:r>
              <a:rPr lang="ru-RU" sz="1400" b="1" u="sng" dirty="0" err="1" smtClean="0">
                <a:solidFill>
                  <a:srgbClr val="003366"/>
                </a:solidFill>
                <a:latin typeface="Arial Narrow" pitchFamily="34" charset="0"/>
              </a:rPr>
              <a:t>н.р.о</a:t>
            </a:r>
            <a:r>
              <a:rPr lang="ru-RU" sz="1400" b="1" u="sng" dirty="0" smtClean="0">
                <a:solidFill>
                  <a:srgbClr val="003366"/>
                </a:solidFill>
                <a:latin typeface="Arial Narrow" pitchFamily="34" charset="0"/>
              </a:rPr>
              <a:t>. выбираются.</a:t>
            </a:r>
          </a:p>
          <a:p>
            <a:r>
              <a:rPr lang="en-US" sz="1400" b="1" dirty="0">
                <a:solidFill>
                  <a:srgbClr val="003366"/>
                </a:solidFill>
                <a:latin typeface="Arial Narrow" pitchFamily="34" charset="0"/>
              </a:rPr>
              <a:t>t</a:t>
            </a:r>
            <a:r>
              <a:rPr lang="ru-RU" sz="1400" b="1" dirty="0" err="1">
                <a:solidFill>
                  <a:srgbClr val="003366"/>
                </a:solidFill>
                <a:latin typeface="Arial Narrow" pitchFamily="34" charset="0"/>
              </a:rPr>
              <a:t>в.р</a:t>
            </a:r>
            <a:r>
              <a:rPr lang="ru-RU" sz="1400" b="1" dirty="0">
                <a:solidFill>
                  <a:srgbClr val="003366"/>
                </a:solidFill>
                <a:latin typeface="Arial Narrow" pitchFamily="34" charset="0"/>
              </a:rPr>
              <a:t>. </a:t>
            </a:r>
            <a:r>
              <a:rPr lang="ru-RU" sz="1400" b="1" dirty="0" smtClean="0">
                <a:solidFill>
                  <a:srgbClr val="003366"/>
                </a:solidFill>
                <a:latin typeface="Arial Narrow" pitchFamily="34" charset="0"/>
              </a:rPr>
              <a:t>– исходя из назначения помещения (18</a:t>
            </a:r>
            <a:r>
              <a:rPr lang="ru-RU" sz="1400" b="1" baseline="30000" dirty="0" smtClean="0">
                <a:solidFill>
                  <a:srgbClr val="003366"/>
                </a:solidFill>
                <a:latin typeface="Arial Narrow" pitchFamily="34" charset="0"/>
              </a:rPr>
              <a:t>о</a:t>
            </a:r>
            <a:r>
              <a:rPr lang="ru-RU" sz="1400" b="1" dirty="0" smtClean="0">
                <a:solidFill>
                  <a:srgbClr val="003366"/>
                </a:solidFill>
                <a:latin typeface="Arial Narrow" pitchFamily="34" charset="0"/>
              </a:rPr>
              <a:t>С,20</a:t>
            </a:r>
            <a:r>
              <a:rPr lang="ru-RU" sz="1400" b="1" baseline="30000" dirty="0" smtClean="0">
                <a:solidFill>
                  <a:srgbClr val="003366"/>
                </a:solidFill>
                <a:latin typeface="Arial Narrow" pitchFamily="34" charset="0"/>
              </a:rPr>
              <a:t>о</a:t>
            </a:r>
            <a:r>
              <a:rPr lang="ru-RU" sz="1400" b="1" dirty="0" smtClean="0">
                <a:solidFill>
                  <a:srgbClr val="003366"/>
                </a:solidFill>
                <a:latin typeface="Arial Narrow" pitchFamily="34" charset="0"/>
              </a:rPr>
              <a:t>С,22</a:t>
            </a:r>
            <a:r>
              <a:rPr lang="ru-RU" sz="1400" b="1" baseline="30000" dirty="0" smtClean="0">
                <a:solidFill>
                  <a:srgbClr val="003366"/>
                </a:solidFill>
                <a:latin typeface="Arial Narrow" pitchFamily="34" charset="0"/>
              </a:rPr>
              <a:t>о</a:t>
            </a:r>
            <a:r>
              <a:rPr lang="ru-RU" sz="1400" b="1" dirty="0" smtClean="0">
                <a:solidFill>
                  <a:srgbClr val="003366"/>
                </a:solidFill>
                <a:latin typeface="Arial Narrow" pitchFamily="34" charset="0"/>
              </a:rPr>
              <a:t>С и т.д.)</a:t>
            </a:r>
          </a:p>
          <a:p>
            <a:r>
              <a:rPr lang="en-US" sz="1400" b="1" dirty="0">
                <a:solidFill>
                  <a:srgbClr val="003366"/>
                </a:solidFill>
                <a:latin typeface="Arial Narrow" pitchFamily="34" charset="0"/>
              </a:rPr>
              <a:t>t</a:t>
            </a:r>
            <a:r>
              <a:rPr lang="ru-RU" sz="1400" b="1" dirty="0" err="1">
                <a:solidFill>
                  <a:srgbClr val="003366"/>
                </a:solidFill>
                <a:latin typeface="Arial Narrow" pitchFamily="34" charset="0"/>
              </a:rPr>
              <a:t>н.р.о</a:t>
            </a:r>
            <a:r>
              <a:rPr lang="ru-RU" sz="1400" b="1" dirty="0" smtClean="0">
                <a:solidFill>
                  <a:srgbClr val="003366"/>
                </a:solidFill>
                <a:latin typeface="Arial Narrow" pitchFamily="34" charset="0"/>
              </a:rPr>
              <a:t>. – исходя из климатической зоны (Москва -25</a:t>
            </a:r>
            <a:r>
              <a:rPr lang="ru-RU" sz="1400" b="1" baseline="30000" dirty="0" smtClean="0">
                <a:solidFill>
                  <a:srgbClr val="003366"/>
                </a:solidFill>
                <a:latin typeface="Arial Narrow" pitchFamily="34" charset="0"/>
              </a:rPr>
              <a:t>о</a:t>
            </a:r>
            <a:r>
              <a:rPr lang="ru-RU" sz="1400" b="1" dirty="0" smtClean="0">
                <a:solidFill>
                  <a:srgbClr val="003366"/>
                </a:solidFill>
                <a:latin typeface="Arial Narrow" pitchFamily="34" charset="0"/>
              </a:rPr>
              <a:t>С)</a:t>
            </a:r>
            <a:endParaRPr lang="ru-RU" sz="1400" b="1" dirty="0">
              <a:solidFill>
                <a:srgbClr val="003366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18782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986529"/>
            <a:ext cx="3168352" cy="4479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6458" b="-16458"/>
          <a:stretch/>
        </p:blipFill>
        <p:spPr bwMode="auto">
          <a:xfrm>
            <a:off x="574763" y="1902704"/>
            <a:ext cx="3744416" cy="5294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 smtClean="0">
                <a:solidFill>
                  <a:schemeClr val="bg1"/>
                </a:solidFill>
                <a:latin typeface="Arial Narrow" pitchFamily="34" charset="0"/>
              </a:rPr>
              <a:t>2. Расчет </a:t>
            </a:r>
            <a:r>
              <a:rPr lang="ru-RU" sz="2600" kern="0" dirty="0">
                <a:solidFill>
                  <a:schemeClr val="bg1"/>
                </a:solidFill>
                <a:latin typeface="Arial Narrow" pitchFamily="34" charset="0"/>
              </a:rPr>
              <a:t>расходов </a:t>
            </a:r>
            <a:r>
              <a:rPr lang="ru-RU" sz="2600" kern="0" dirty="0" smtClean="0">
                <a:solidFill>
                  <a:schemeClr val="bg1"/>
                </a:solidFill>
                <a:latin typeface="Arial Narrow" pitchFamily="34" charset="0"/>
              </a:rPr>
              <a:t>теплоносителя.</a:t>
            </a:r>
            <a:br>
              <a:rPr lang="ru-RU" sz="2600" kern="0" dirty="0" smtClean="0">
                <a:solidFill>
                  <a:schemeClr val="bg1"/>
                </a:solidFill>
                <a:latin typeface="Arial Narrow" pitchFamily="34" charset="0"/>
              </a:rPr>
            </a:br>
            <a:r>
              <a:rPr lang="ru-RU" sz="2000" kern="0" dirty="0" smtClean="0">
                <a:solidFill>
                  <a:schemeClr val="bg1"/>
                </a:solidFill>
                <a:latin typeface="Arial Narrow" pitchFamily="34" charset="0"/>
              </a:rPr>
              <a:t>2.1. Температурные графики.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6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24954" y="1149979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2.1. Температурный график.</a:t>
            </a:r>
          </a:p>
          <a:p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Что это такое и для чего он нужен. Отличия </a:t>
            </a:r>
            <a:r>
              <a:rPr lang="ru-RU" b="1" dirty="0" err="1" smtClean="0">
                <a:solidFill>
                  <a:srgbClr val="003366"/>
                </a:solidFill>
                <a:latin typeface="Arial Narrow" pitchFamily="34" charset="0"/>
              </a:rPr>
              <a:t>гр</a:t>
            </a:r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-в для потребителей от </a:t>
            </a:r>
            <a:r>
              <a:rPr lang="ru-RU" b="1" dirty="0" err="1" smtClean="0">
                <a:solidFill>
                  <a:srgbClr val="003366"/>
                </a:solidFill>
                <a:latin typeface="Arial Narrow" pitchFamily="34" charset="0"/>
              </a:rPr>
              <a:t>гр</a:t>
            </a:r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-в  для ТЭЦ, РТС.</a:t>
            </a:r>
            <a:endParaRPr lang="ru-RU" b="1" dirty="0">
              <a:solidFill>
                <a:srgbClr val="003366"/>
              </a:solidFill>
              <a:latin typeface="Arial Narrow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4954" y="1780446"/>
            <a:ext cx="40763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/>
              <a:t>Числовой температурный график (Т1, </a:t>
            </a:r>
            <a:r>
              <a:rPr lang="ru-RU" sz="1600" b="1" u="sng" dirty="0" smtClean="0">
                <a:solidFill>
                  <a:srgbClr val="FF0000"/>
                </a:solidFill>
              </a:rPr>
              <a:t>Т3, Т4</a:t>
            </a:r>
            <a:r>
              <a:rPr lang="ru-RU" sz="1600" dirty="0" smtClean="0"/>
              <a:t>)</a:t>
            </a:r>
            <a:endParaRPr lang="ru-RU" sz="16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402559" y="1793886"/>
            <a:ext cx="405245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/>
              <a:t>Графический температурный график (Т1, </a:t>
            </a:r>
            <a:r>
              <a:rPr lang="ru-RU" sz="1600" b="1" u="sng" dirty="0" smtClean="0">
                <a:solidFill>
                  <a:srgbClr val="FF0000"/>
                </a:solidFill>
              </a:rPr>
              <a:t>Т2</a:t>
            </a:r>
            <a:r>
              <a:rPr lang="ru-RU" sz="1600" dirty="0" smtClean="0"/>
              <a:t>)</a:t>
            </a:r>
            <a:endParaRPr lang="ru-RU" sz="1600" dirty="0"/>
          </a:p>
        </p:txBody>
      </p:sp>
    </p:spTree>
    <p:extLst>
      <p:ext uri="{BB962C8B-B14F-4D97-AF65-F5344CB8AC3E}">
        <p14:creationId xmlns="" xmlns:p14="http://schemas.microsoft.com/office/powerpoint/2010/main" val="261397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>
                <a:solidFill>
                  <a:schemeClr val="bg1"/>
                </a:solidFill>
                <a:latin typeface="Arial Narrow" pitchFamily="34" charset="0"/>
              </a:rPr>
              <a:t>2. Расчет расходов </a:t>
            </a:r>
            <a:r>
              <a:rPr lang="ru-RU" sz="2600" kern="0" dirty="0" smtClean="0">
                <a:solidFill>
                  <a:schemeClr val="bg1"/>
                </a:solidFill>
                <a:latin typeface="Arial Narrow" pitchFamily="34" charset="0"/>
              </a:rPr>
              <a:t>теплоносителя.</a:t>
            </a:r>
            <a:br>
              <a:rPr lang="ru-RU" sz="2600" kern="0" dirty="0" smtClean="0">
                <a:solidFill>
                  <a:schemeClr val="bg1"/>
                </a:solidFill>
                <a:latin typeface="Arial Narrow" pitchFamily="34" charset="0"/>
              </a:rPr>
            </a:br>
            <a:r>
              <a:rPr lang="ru-RU" sz="2000" kern="0" dirty="0" smtClean="0">
                <a:solidFill>
                  <a:schemeClr val="bg1"/>
                </a:solidFill>
                <a:latin typeface="Arial Narrow" pitchFamily="34" charset="0"/>
              </a:rPr>
              <a:t>2.2. Расход теплоносителя по контурам.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7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51520" y="1412776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2.2. Как определить расчетный расход теплоносителя по любому из контуров, зная тепловую нагрузку и температурный график.</a:t>
            </a:r>
            <a:endParaRPr lang="ru-RU" b="1" dirty="0">
              <a:solidFill>
                <a:srgbClr val="003366"/>
              </a:solidFill>
              <a:latin typeface="Arial Narrow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84983" y="2055878"/>
            <a:ext cx="860749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/>
              <a:t>Расчет расхода теплоносителя по контору производится исходя из следующих, условно принимаемых постулатов:</a:t>
            </a:r>
          </a:p>
          <a:p>
            <a:pPr marL="342900" indent="-342900" algn="just">
              <a:buAutoNum type="arabicPeriod"/>
            </a:pPr>
            <a:r>
              <a:rPr lang="en-US" sz="1600" b="1" dirty="0" smtClean="0"/>
              <a:t>G</a:t>
            </a:r>
            <a:r>
              <a:rPr lang="ru-RU" sz="1600" b="1" dirty="0" smtClean="0"/>
              <a:t>=</a:t>
            </a:r>
            <a:r>
              <a:rPr lang="en-US" sz="1600" b="1" dirty="0" smtClean="0"/>
              <a:t>const.</a:t>
            </a:r>
            <a:r>
              <a:rPr lang="en-US" sz="1600" dirty="0" smtClean="0"/>
              <a:t> </a:t>
            </a:r>
            <a:endParaRPr lang="ru-RU" sz="1600" dirty="0" smtClean="0"/>
          </a:p>
          <a:p>
            <a:pPr marL="342900" indent="-342900" algn="just">
              <a:buAutoNum type="arabicPeriod"/>
            </a:pPr>
            <a:r>
              <a:rPr lang="ru-RU" sz="1600" b="1" dirty="0" smtClean="0"/>
              <a:t>Регулирование в наших сетях осуществляется </a:t>
            </a:r>
            <a:r>
              <a:rPr lang="ru-RU" sz="1600" b="1" u="sng" dirty="0" smtClean="0"/>
              <a:t>качественным методом</a:t>
            </a:r>
            <a:r>
              <a:rPr lang="ru-RU" sz="1600" dirty="0" smtClean="0"/>
              <a:t>, т.е. при постоянном расходе изменяется температура теплоносителя. При этом стоит отметить, что в переходный период (</a:t>
            </a:r>
            <a:r>
              <a:rPr lang="ru-RU" sz="1600" dirty="0" err="1" smtClean="0"/>
              <a:t>Тн.в</a:t>
            </a:r>
            <a:r>
              <a:rPr lang="ru-RU" sz="1600" dirty="0" smtClean="0"/>
              <a:t>.=+2,5</a:t>
            </a:r>
            <a:r>
              <a:rPr lang="ru-RU" sz="1600" baseline="30000" dirty="0" smtClean="0"/>
              <a:t>о</a:t>
            </a:r>
            <a:r>
              <a:rPr lang="ru-RU" sz="1600" dirty="0" smtClean="0"/>
              <a:t>С) мы «сваливаемся» в количественную регулировку, т.е. регулировку расходом.</a:t>
            </a:r>
            <a:endParaRPr lang="ru-RU" sz="1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38579" y="4013532"/>
            <a:ext cx="65795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Расход теплоносителя </a:t>
            </a:r>
            <a:r>
              <a:rPr lang="ru-RU" u="sng" dirty="0" smtClean="0"/>
              <a:t>в любой системе</a:t>
            </a:r>
            <a:r>
              <a:rPr lang="ru-RU" dirty="0" smtClean="0"/>
              <a:t> вычисляется по формуле: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730052" y="4613696"/>
            <a:ext cx="23984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G = Q</a:t>
            </a:r>
            <a:r>
              <a:rPr lang="ru-RU" sz="2400" b="1" dirty="0" smtClean="0">
                <a:solidFill>
                  <a:srgbClr val="FF0000"/>
                </a:solidFill>
              </a:rPr>
              <a:t> /</a:t>
            </a:r>
            <a:r>
              <a:rPr lang="en-US" sz="2400" b="1" dirty="0" smtClean="0">
                <a:solidFill>
                  <a:srgbClr val="FF0000"/>
                </a:solidFill>
              </a:rPr>
              <a:t> ∆T</a:t>
            </a:r>
            <a:r>
              <a:rPr lang="ru-RU" sz="2400" b="1" dirty="0" smtClean="0">
                <a:solidFill>
                  <a:srgbClr val="FF0000"/>
                </a:solidFill>
              </a:rPr>
              <a:t> * 1000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779912" y="5027984"/>
            <a:ext cx="39272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/>
              <a:t>где:  1000 – </a:t>
            </a:r>
            <a:r>
              <a:rPr lang="ru-RU" sz="1600" dirty="0" err="1"/>
              <a:t>коэф</a:t>
            </a:r>
            <a:r>
              <a:rPr lang="ru-RU" sz="1600" dirty="0"/>
              <a:t>. для перевода кг в тонны.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03078"/>
            <a:ext cx="2448272" cy="1630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12148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2. Расчет расходов теплоносителя.</a:t>
            </a:r>
            <a:b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</a:br>
            <a:r>
              <a:rPr lang="ru-RU" sz="2000" kern="0" dirty="0" smtClean="0">
                <a:solidFill>
                  <a:prstClr val="white"/>
                </a:solidFill>
                <a:latin typeface="Arial Narrow" pitchFamily="34" charset="0"/>
              </a:rPr>
              <a:t>2.3. </a:t>
            </a:r>
            <a:r>
              <a:rPr lang="ru-RU" sz="2000" kern="0" dirty="0">
                <a:solidFill>
                  <a:prstClr val="white"/>
                </a:solidFill>
                <a:latin typeface="Arial Narrow" pitchFamily="34" charset="0"/>
              </a:rPr>
              <a:t>Расход теплоносителя по </a:t>
            </a:r>
            <a:r>
              <a:rPr lang="ru-RU" sz="2000" kern="0" dirty="0" smtClean="0">
                <a:solidFill>
                  <a:prstClr val="white"/>
                </a:solidFill>
                <a:latin typeface="Arial Narrow" pitchFamily="34" charset="0"/>
              </a:rPr>
              <a:t>схемам присоединения.</a:t>
            </a:r>
            <a:endParaRPr kumimoji="0" lang="ru-RU" sz="2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8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917228" y="1844824"/>
            <a:ext cx="6979677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/>
              <a:t>Определим эти расходы :</a:t>
            </a:r>
          </a:p>
          <a:p>
            <a:pPr algn="just"/>
            <a:endParaRPr lang="ru-RU" sz="1600" dirty="0" smtClean="0"/>
          </a:p>
          <a:p>
            <a:pPr algn="just"/>
            <a:r>
              <a:rPr lang="ru-RU" sz="1600" b="1" dirty="0" smtClean="0"/>
              <a:t>1. Зависимая система через элеватор</a:t>
            </a:r>
            <a:r>
              <a:rPr lang="ru-RU" sz="1600" dirty="0" smtClean="0"/>
              <a:t>, сетевой (первичный) контур</a:t>
            </a:r>
          </a:p>
          <a:p>
            <a:pPr algn="just"/>
            <a:r>
              <a:rPr lang="ru-RU" sz="1600" dirty="0"/>
              <a:t>	</a:t>
            </a:r>
            <a:r>
              <a:rPr lang="en-US" sz="1600" dirty="0" smtClean="0"/>
              <a:t>∆T</a:t>
            </a:r>
            <a:r>
              <a:rPr lang="ru-RU" sz="1600" dirty="0" smtClean="0"/>
              <a:t>=150-70</a:t>
            </a:r>
            <a:r>
              <a:rPr lang="ru-RU" sz="1600" baseline="30000" dirty="0" smtClean="0"/>
              <a:t>о</a:t>
            </a:r>
            <a:r>
              <a:rPr lang="ru-RU" sz="1600" dirty="0" smtClean="0"/>
              <a:t>С =80</a:t>
            </a:r>
            <a:r>
              <a:rPr lang="ru-RU" sz="1600" baseline="30000" dirty="0" smtClean="0"/>
              <a:t>о</a:t>
            </a:r>
            <a:r>
              <a:rPr lang="ru-RU" sz="1600" dirty="0" smtClean="0"/>
              <a:t>С → на 1Гкал – </a:t>
            </a:r>
            <a:r>
              <a:rPr lang="ru-RU" sz="1600" b="1" dirty="0">
                <a:solidFill>
                  <a:srgbClr val="0070C0"/>
                </a:solidFill>
              </a:rPr>
              <a:t>12,5т/час на 1Гкал/час</a:t>
            </a:r>
            <a:r>
              <a:rPr lang="ru-RU" sz="1600" b="1" dirty="0" smtClean="0">
                <a:solidFill>
                  <a:srgbClr val="0070C0"/>
                </a:solidFill>
              </a:rPr>
              <a:t>.</a:t>
            </a:r>
            <a:endParaRPr lang="ru-RU" sz="1600" b="1" dirty="0">
              <a:solidFill>
                <a:srgbClr val="0070C0"/>
              </a:solidFill>
            </a:endParaRPr>
          </a:p>
          <a:p>
            <a:pPr algn="just"/>
            <a:r>
              <a:rPr lang="ru-RU" sz="1600" b="1" dirty="0" smtClean="0"/>
              <a:t>2. Независимая система через ВВП</a:t>
            </a:r>
            <a:r>
              <a:rPr lang="ru-RU" sz="1600" dirty="0" smtClean="0"/>
              <a:t>, сетевой (первичный) контур </a:t>
            </a:r>
          </a:p>
          <a:p>
            <a:pPr algn="just"/>
            <a:r>
              <a:rPr lang="ru-RU" sz="1600" dirty="0"/>
              <a:t>	</a:t>
            </a:r>
            <a:r>
              <a:rPr lang="en-US" sz="1600" dirty="0" smtClean="0"/>
              <a:t>∆T</a:t>
            </a:r>
            <a:r>
              <a:rPr lang="ru-RU" sz="1600" dirty="0" smtClean="0"/>
              <a:t>=150-76</a:t>
            </a:r>
            <a:r>
              <a:rPr lang="ru-RU" sz="1600" baseline="30000" dirty="0" smtClean="0"/>
              <a:t>о</a:t>
            </a:r>
            <a:r>
              <a:rPr lang="ru-RU" sz="1600" dirty="0" smtClean="0"/>
              <a:t>С =74</a:t>
            </a:r>
            <a:r>
              <a:rPr lang="ru-RU" sz="1600" baseline="30000" dirty="0" smtClean="0"/>
              <a:t>о</a:t>
            </a:r>
            <a:r>
              <a:rPr lang="ru-RU" sz="1600" dirty="0" smtClean="0"/>
              <a:t>С → на 1Гкал – </a:t>
            </a:r>
            <a:r>
              <a:rPr lang="ru-RU" sz="1600" b="1" dirty="0">
                <a:solidFill>
                  <a:srgbClr val="0070C0"/>
                </a:solidFill>
              </a:rPr>
              <a:t>13,5т/час на 1Гкал/час</a:t>
            </a:r>
            <a:r>
              <a:rPr lang="ru-RU" sz="1600" b="1" dirty="0" smtClean="0">
                <a:solidFill>
                  <a:srgbClr val="0070C0"/>
                </a:solidFill>
              </a:rPr>
              <a:t>.</a:t>
            </a:r>
          </a:p>
          <a:p>
            <a:pPr algn="just"/>
            <a:r>
              <a:rPr lang="ru-RU" sz="1600" b="1" dirty="0" smtClean="0"/>
              <a:t>3. Система отопления</a:t>
            </a:r>
            <a:r>
              <a:rPr lang="ru-RU" sz="1600" dirty="0" smtClean="0"/>
              <a:t>, внутренний (вторичный) контур</a:t>
            </a:r>
          </a:p>
          <a:p>
            <a:pPr algn="just"/>
            <a:r>
              <a:rPr lang="ru-RU" sz="1600" dirty="0"/>
              <a:t>	</a:t>
            </a:r>
            <a:r>
              <a:rPr lang="en-US" sz="1600" dirty="0" smtClean="0"/>
              <a:t>∆</a:t>
            </a:r>
            <a:r>
              <a:rPr lang="en-US" sz="1600" dirty="0"/>
              <a:t>T</a:t>
            </a:r>
            <a:r>
              <a:rPr lang="ru-RU" sz="1600" dirty="0" smtClean="0"/>
              <a:t>=95-70</a:t>
            </a:r>
            <a:r>
              <a:rPr lang="ru-RU" sz="1600" baseline="30000" dirty="0" smtClean="0"/>
              <a:t>о</a:t>
            </a:r>
            <a:r>
              <a:rPr lang="ru-RU" sz="1600" dirty="0" smtClean="0"/>
              <a:t>С</a:t>
            </a:r>
            <a:r>
              <a:rPr lang="ru-RU" sz="1600" dirty="0"/>
              <a:t> </a:t>
            </a:r>
            <a:r>
              <a:rPr lang="ru-RU" sz="1600" dirty="0" smtClean="0"/>
              <a:t>=25</a:t>
            </a:r>
            <a:r>
              <a:rPr lang="ru-RU" sz="1600" baseline="30000" dirty="0" smtClean="0"/>
              <a:t>о</a:t>
            </a:r>
            <a:r>
              <a:rPr lang="ru-RU" sz="1600" dirty="0" smtClean="0"/>
              <a:t>С → </a:t>
            </a:r>
            <a:r>
              <a:rPr lang="ru-RU" sz="1600" dirty="0"/>
              <a:t>на 1Гкал – </a:t>
            </a:r>
            <a:r>
              <a:rPr lang="ru-RU" sz="1600" b="1" dirty="0">
                <a:solidFill>
                  <a:srgbClr val="0070C0"/>
                </a:solidFill>
              </a:rPr>
              <a:t>40,0т/час на 1Гкал/час</a:t>
            </a:r>
            <a:r>
              <a:rPr lang="ru-RU" sz="1600" b="1" dirty="0" smtClean="0">
                <a:solidFill>
                  <a:srgbClr val="0070C0"/>
                </a:solidFill>
              </a:rPr>
              <a:t>.</a:t>
            </a:r>
            <a:endParaRPr lang="ru-RU" sz="1600" b="1" dirty="0">
              <a:solidFill>
                <a:srgbClr val="0070C0"/>
              </a:solidFill>
            </a:endParaRPr>
          </a:p>
          <a:p>
            <a:pPr algn="just"/>
            <a:r>
              <a:rPr lang="ru-RU" sz="1600" b="1" dirty="0" smtClean="0"/>
              <a:t>4. Подогрев ВВП ГВС</a:t>
            </a:r>
            <a:r>
              <a:rPr lang="ru-RU" sz="1600" dirty="0" smtClean="0"/>
              <a:t>, сетевой контур (первичный) (лето либо параллельная схема включения)</a:t>
            </a:r>
          </a:p>
          <a:p>
            <a:pPr algn="just"/>
            <a:r>
              <a:rPr lang="ru-RU" sz="1600" dirty="0"/>
              <a:t>	</a:t>
            </a:r>
            <a:r>
              <a:rPr lang="en-US" sz="1600" dirty="0" smtClean="0"/>
              <a:t>∆</a:t>
            </a:r>
            <a:r>
              <a:rPr lang="en-US" sz="1600" dirty="0"/>
              <a:t>T</a:t>
            </a:r>
            <a:r>
              <a:rPr lang="ru-RU" sz="1600" dirty="0" smtClean="0"/>
              <a:t>=75-35</a:t>
            </a:r>
            <a:r>
              <a:rPr lang="ru-RU" sz="1600" baseline="30000" dirty="0" smtClean="0"/>
              <a:t>о</a:t>
            </a:r>
            <a:r>
              <a:rPr lang="ru-RU" sz="1600" dirty="0" smtClean="0"/>
              <a:t>С</a:t>
            </a:r>
            <a:r>
              <a:rPr lang="ru-RU" sz="1600" dirty="0"/>
              <a:t> </a:t>
            </a:r>
            <a:r>
              <a:rPr lang="ru-RU" sz="1600" dirty="0" smtClean="0"/>
              <a:t>=40</a:t>
            </a:r>
            <a:r>
              <a:rPr lang="ru-RU" sz="1600" baseline="30000" dirty="0" smtClean="0"/>
              <a:t>о</a:t>
            </a:r>
            <a:r>
              <a:rPr lang="ru-RU" sz="1600" dirty="0" smtClean="0"/>
              <a:t>С </a:t>
            </a:r>
            <a:r>
              <a:rPr lang="ru-RU" sz="1600" dirty="0"/>
              <a:t>→ на 1Гкал – </a:t>
            </a:r>
            <a:r>
              <a:rPr lang="ru-RU" sz="1600" b="1" dirty="0" smtClean="0">
                <a:solidFill>
                  <a:srgbClr val="0070C0"/>
                </a:solidFill>
              </a:rPr>
              <a:t>25,0т/час на 1Гкал/час.</a:t>
            </a:r>
            <a:endParaRPr lang="ru-RU" sz="1600" b="1" dirty="0">
              <a:solidFill>
                <a:srgbClr val="0070C0"/>
              </a:solidFill>
            </a:endParaRPr>
          </a:p>
          <a:p>
            <a:endParaRPr lang="ru-RU" sz="1600" dirty="0"/>
          </a:p>
          <a:p>
            <a:endParaRPr lang="ru-RU" sz="1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1340768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3366"/>
                </a:solidFill>
                <a:latin typeface="Arial Narrow" pitchFamily="34" charset="0"/>
              </a:rPr>
              <a:t>2.3. Расход теплоносителя через наиболее часто применяемые схемы присоединения</a:t>
            </a:r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:</a:t>
            </a:r>
            <a:endParaRPr lang="ru-RU" b="1" dirty="0">
              <a:solidFill>
                <a:srgbClr val="003366"/>
              </a:solidFill>
              <a:latin typeface="Arial Narrow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80" y="2276872"/>
            <a:ext cx="1955248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01617" y="5387708"/>
            <a:ext cx="73815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u="sng" dirty="0" smtClean="0">
                <a:solidFill>
                  <a:srgbClr val="003366"/>
                </a:solidFill>
                <a:latin typeface="Arial Narrow" pitchFamily="34" charset="0"/>
              </a:rPr>
              <a:t>Эти цифры надо просто запомнить</a:t>
            </a:r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, и далее их можно применять для примерных расчетов без формул, температур и расчетов, просто умножая их на тепловую нагрузку из договора.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7899176" y="5330769"/>
            <a:ext cx="388640" cy="103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14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glow rad="127000">
                    <a:srgbClr val="FFFF00"/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!</a:t>
            </a:r>
            <a:endParaRPr lang="ru-RU" sz="614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glow rad="127000">
                  <a:srgbClr val="FFFF00"/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259631" y="4660979"/>
            <a:ext cx="73815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dirty="0" smtClean="0">
                <a:solidFill>
                  <a:srgbClr val="003366"/>
                </a:solidFill>
                <a:latin typeface="Arial Narrow" pitchFamily="34" charset="0"/>
              </a:rPr>
              <a:t>Если Вы работаете с другими температурными графиками, например </a:t>
            </a:r>
            <a:r>
              <a:rPr lang="ru-RU" sz="1400" b="1" dirty="0">
                <a:solidFill>
                  <a:srgbClr val="003366"/>
                </a:solidFill>
                <a:latin typeface="Arial Narrow" pitchFamily="34" charset="0"/>
              </a:rPr>
              <a:t>105-70</a:t>
            </a:r>
            <a:r>
              <a:rPr lang="ru-RU" sz="1400" b="1" baseline="30000" dirty="0">
                <a:solidFill>
                  <a:srgbClr val="003366"/>
                </a:solidFill>
                <a:latin typeface="Arial Narrow" pitchFamily="34" charset="0"/>
              </a:rPr>
              <a:t>о</a:t>
            </a:r>
            <a:r>
              <a:rPr lang="ru-RU" sz="1400" b="1" dirty="0">
                <a:solidFill>
                  <a:srgbClr val="003366"/>
                </a:solidFill>
                <a:latin typeface="Arial Narrow" pitchFamily="34" charset="0"/>
              </a:rPr>
              <a:t>С, 120-70</a:t>
            </a:r>
            <a:r>
              <a:rPr lang="ru-RU" sz="1400" b="1" baseline="30000" dirty="0">
                <a:solidFill>
                  <a:srgbClr val="003366"/>
                </a:solidFill>
                <a:latin typeface="Arial Narrow" pitchFamily="34" charset="0"/>
              </a:rPr>
              <a:t>о</a:t>
            </a:r>
            <a:r>
              <a:rPr lang="ru-RU" sz="1400" b="1" dirty="0">
                <a:solidFill>
                  <a:srgbClr val="003366"/>
                </a:solidFill>
                <a:latin typeface="Arial Narrow" pitchFamily="34" charset="0"/>
              </a:rPr>
              <a:t>С, 80-60</a:t>
            </a:r>
            <a:r>
              <a:rPr lang="ru-RU" sz="1400" b="1" baseline="30000" dirty="0">
                <a:solidFill>
                  <a:srgbClr val="003366"/>
                </a:solidFill>
                <a:latin typeface="Arial Narrow" pitchFamily="34" charset="0"/>
              </a:rPr>
              <a:t>о</a:t>
            </a:r>
            <a:r>
              <a:rPr lang="ru-RU" sz="1400" b="1" dirty="0">
                <a:solidFill>
                  <a:srgbClr val="003366"/>
                </a:solidFill>
                <a:latin typeface="Arial Narrow" pitchFamily="34" charset="0"/>
              </a:rPr>
              <a:t>С, </a:t>
            </a:r>
            <a:r>
              <a:rPr lang="ru-RU" sz="1400" b="1" dirty="0" smtClean="0">
                <a:solidFill>
                  <a:srgbClr val="003366"/>
                </a:solidFill>
                <a:latin typeface="Arial Narrow" pitchFamily="34" charset="0"/>
              </a:rPr>
              <a:t>и другими, то </a:t>
            </a:r>
            <a:r>
              <a:rPr lang="ru-RU" sz="1400" b="1" dirty="0">
                <a:solidFill>
                  <a:srgbClr val="003366"/>
                </a:solidFill>
                <a:latin typeface="Arial Narrow" pitchFamily="34" charset="0"/>
              </a:rPr>
              <a:t>можно, на основе формулы </a:t>
            </a:r>
            <a:r>
              <a:rPr lang="en-US" sz="1400" b="1" dirty="0">
                <a:solidFill>
                  <a:srgbClr val="FF0000"/>
                </a:solidFill>
              </a:rPr>
              <a:t>G = Q</a:t>
            </a:r>
            <a:r>
              <a:rPr lang="ru-RU" sz="1400" b="1" dirty="0">
                <a:solidFill>
                  <a:srgbClr val="FF0000"/>
                </a:solidFill>
              </a:rPr>
              <a:t> /</a:t>
            </a:r>
            <a:r>
              <a:rPr lang="en-US" sz="1400" b="1" dirty="0">
                <a:solidFill>
                  <a:srgbClr val="FF0000"/>
                </a:solidFill>
              </a:rPr>
              <a:t> ∆T</a:t>
            </a:r>
            <a:r>
              <a:rPr lang="ru-RU" sz="1400" b="1" dirty="0">
                <a:solidFill>
                  <a:srgbClr val="FF0000"/>
                </a:solidFill>
              </a:rPr>
              <a:t> * </a:t>
            </a:r>
            <a:r>
              <a:rPr lang="ru-RU" sz="1400" b="1" dirty="0" smtClean="0">
                <a:solidFill>
                  <a:srgbClr val="FF0000"/>
                </a:solidFill>
              </a:rPr>
              <a:t>1000 </a:t>
            </a:r>
            <a:r>
              <a:rPr lang="ru-RU" sz="1400" b="1" dirty="0">
                <a:solidFill>
                  <a:srgbClr val="003366"/>
                </a:solidFill>
                <a:latin typeface="Arial Narrow" pitchFamily="34" charset="0"/>
              </a:rPr>
              <a:t>составить таблицу для них самостоятельно и применять при повседневной работы.</a:t>
            </a:r>
            <a:endParaRPr lang="en-US" sz="1400" b="1" dirty="0">
              <a:solidFill>
                <a:srgbClr val="003366"/>
              </a:solidFill>
              <a:latin typeface="Arial Narrow" pitchFamily="34" charset="0"/>
            </a:endParaRPr>
          </a:p>
          <a:p>
            <a:pPr algn="just"/>
            <a:endParaRPr lang="ru-RU" sz="1400" dirty="0"/>
          </a:p>
        </p:txBody>
      </p:sp>
    </p:spTree>
    <p:extLst>
      <p:ext uri="{BB962C8B-B14F-4D97-AF65-F5344CB8AC3E}">
        <p14:creationId xmlns="" xmlns:p14="http://schemas.microsoft.com/office/powerpoint/2010/main" val="3073118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 smtClean="0">
                <a:solidFill>
                  <a:prstClr val="white"/>
                </a:solidFill>
                <a:latin typeface="Arial Narrow" pitchFamily="34" charset="0"/>
              </a:rPr>
              <a:t>3. Типовые </a:t>
            </a: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схемы Тепловых пунктов.</a:t>
            </a:r>
            <a:endParaRPr kumimoji="0" lang="ru-RU" sz="2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9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1340768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3.3. Типовые </a:t>
            </a:r>
            <a:r>
              <a:rPr lang="ru-RU" b="1" dirty="0">
                <a:solidFill>
                  <a:srgbClr val="003366"/>
                </a:solidFill>
                <a:latin typeface="Arial Narrow" pitchFamily="34" charset="0"/>
              </a:rPr>
              <a:t>схемы Тепловых пунктов. Что? почему? Для чего? Куда, как и что течет? Расчет расходов теплоносителя на весь тепловой пункт.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95536" y="1987099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3366"/>
                </a:solidFill>
                <a:latin typeface="Arial Narrow" pitchFamily="34" charset="0"/>
              </a:rPr>
              <a:t>Схемы присоединения бывают</a:t>
            </a:r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:</a:t>
            </a:r>
            <a:endParaRPr lang="ru-RU" b="1" dirty="0">
              <a:solidFill>
                <a:srgbClr val="003366"/>
              </a:solidFill>
              <a:latin typeface="Arial Narrow" pitchFamily="34" charset="0"/>
            </a:endParaRPr>
          </a:p>
        </p:txBody>
      </p:sp>
      <p:graphicFrame>
        <p:nvGraphicFramePr>
          <p:cNvPr id="18" name="Схема 17"/>
          <p:cNvGraphicFramePr/>
          <p:nvPr>
            <p:extLst>
              <p:ext uri="{D42A27DB-BD31-4B8C-83A1-F6EECF244321}">
                <p14:modId xmlns="" xmlns:p14="http://schemas.microsoft.com/office/powerpoint/2010/main" val="956995813"/>
              </p:ext>
            </p:extLst>
          </p:nvPr>
        </p:nvGraphicFramePr>
        <p:xfrm>
          <a:off x="1187624" y="1772816"/>
          <a:ext cx="6624736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="" xmlns:p14="http://schemas.microsoft.com/office/powerpoint/2010/main" val="2994630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 smtClean="0">
                <a:solidFill>
                  <a:prstClr val="white"/>
                </a:solidFill>
                <a:latin typeface="Arial Narrow" pitchFamily="34" charset="0"/>
              </a:rPr>
              <a:t>3. Типовые </a:t>
            </a: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схемы Тепловых пунктов.</a:t>
            </a:r>
            <a:endParaRPr kumimoji="0" lang="ru-RU" sz="2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10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95536" y="1196752"/>
            <a:ext cx="842493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3366"/>
                </a:solidFill>
                <a:latin typeface="Arial Narrow" pitchFamily="34" charset="0"/>
              </a:rPr>
              <a:t>Схемы присоединения бывают:</a:t>
            </a:r>
          </a:p>
          <a:p>
            <a:endParaRPr lang="ru-RU" sz="1600" dirty="0"/>
          </a:p>
        </p:txBody>
      </p:sp>
      <p:graphicFrame>
        <p:nvGraphicFramePr>
          <p:cNvPr id="18" name="Схема 17"/>
          <p:cNvGraphicFramePr/>
          <p:nvPr>
            <p:extLst>
              <p:ext uri="{D42A27DB-BD31-4B8C-83A1-F6EECF244321}">
                <p14:modId xmlns="" xmlns:p14="http://schemas.microsoft.com/office/powerpoint/2010/main" val="1771308689"/>
              </p:ext>
            </p:extLst>
          </p:nvPr>
        </p:nvGraphicFramePr>
        <p:xfrm>
          <a:off x="107504" y="2132856"/>
          <a:ext cx="5184576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9" name="Схема 18"/>
          <p:cNvGraphicFramePr/>
          <p:nvPr>
            <p:extLst>
              <p:ext uri="{D42A27DB-BD31-4B8C-83A1-F6EECF244321}">
                <p14:modId xmlns="" xmlns:p14="http://schemas.microsoft.com/office/powerpoint/2010/main" val="2953448691"/>
              </p:ext>
            </p:extLst>
          </p:nvPr>
        </p:nvGraphicFramePr>
        <p:xfrm>
          <a:off x="4427984" y="2204864"/>
          <a:ext cx="5400600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="" xmlns:p14="http://schemas.microsoft.com/office/powerpoint/2010/main" val="3192845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 smtClean="0">
                <a:solidFill>
                  <a:prstClr val="white"/>
                </a:solidFill>
                <a:latin typeface="Arial Narrow" pitchFamily="34" charset="0"/>
              </a:rPr>
              <a:t>3. Типовые </a:t>
            </a: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схемы Тепловых пунктов.</a:t>
            </a:r>
            <a:endParaRPr kumimoji="0" lang="ru-RU" sz="2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11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347" y="1867481"/>
            <a:ext cx="7288800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395536" y="1402324"/>
            <a:ext cx="84249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Двухступенчатая схема присоединения водоподогревателей </a:t>
            </a:r>
            <a:r>
              <a:rPr lang="ru-RU" sz="1600" dirty="0" smtClean="0"/>
              <a:t>горячего водоснабжения </a:t>
            </a:r>
            <a:r>
              <a:rPr lang="ru-RU" sz="1600" dirty="0"/>
              <a:t>в </a:t>
            </a:r>
            <a:r>
              <a:rPr lang="ru-RU" sz="1600" dirty="0" smtClean="0"/>
              <a:t>ИТП с </a:t>
            </a:r>
            <a:r>
              <a:rPr lang="ru-RU" sz="1600" dirty="0"/>
              <a:t>водоструйным элеватором </a:t>
            </a:r>
            <a:r>
              <a:rPr lang="ru-RU" sz="1600" dirty="0" smtClean="0"/>
              <a:t>с автоматическим регулированием </a:t>
            </a:r>
            <a:r>
              <a:rPr lang="ru-RU" sz="1600" dirty="0"/>
              <a:t>расхода теплоты на отопление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459279" y="5589240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i="1" dirty="0" smtClean="0"/>
              <a:t>1.</a:t>
            </a:r>
            <a:r>
              <a:rPr lang="ru-RU" sz="1200" i="1" dirty="0" smtClean="0"/>
              <a:t> ВВП ГВС 2-я, 1-я ступени.   </a:t>
            </a:r>
            <a:r>
              <a:rPr lang="ru-RU" sz="1200" b="1" i="1" dirty="0" smtClean="0"/>
              <a:t>2.</a:t>
            </a:r>
            <a:r>
              <a:rPr lang="ru-RU" sz="1200" i="1" dirty="0" smtClean="0"/>
              <a:t> Насос Ц.ГВС.   </a:t>
            </a:r>
            <a:r>
              <a:rPr lang="ru-RU" sz="1200" b="1" i="1" dirty="0" smtClean="0"/>
              <a:t>5.</a:t>
            </a:r>
            <a:r>
              <a:rPr lang="ru-RU" sz="1200" i="1" dirty="0" smtClean="0"/>
              <a:t> Фильтр ХВС на подогрев.  </a:t>
            </a:r>
            <a:r>
              <a:rPr lang="ru-RU" sz="1200" b="1" i="1" dirty="0" smtClean="0"/>
              <a:t>7.</a:t>
            </a:r>
            <a:r>
              <a:rPr lang="ru-RU" sz="1200" i="1" dirty="0" smtClean="0"/>
              <a:t> Обратный клапан.  </a:t>
            </a:r>
            <a:r>
              <a:rPr lang="ru-RU" sz="1200" b="1" i="1" dirty="0" smtClean="0"/>
              <a:t>10.</a:t>
            </a:r>
            <a:r>
              <a:rPr lang="ru-RU" sz="1200" i="1" dirty="0" smtClean="0"/>
              <a:t> Термопара.                    </a:t>
            </a:r>
            <a:r>
              <a:rPr lang="ru-RU" sz="1200" b="1" i="1" dirty="0" smtClean="0"/>
              <a:t>14.</a:t>
            </a:r>
            <a:r>
              <a:rPr lang="ru-RU" sz="1200" i="1" dirty="0" smtClean="0"/>
              <a:t> Регулятор давления.   </a:t>
            </a:r>
            <a:r>
              <a:rPr lang="ru-RU" sz="1200" b="1" i="1" dirty="0" smtClean="0"/>
              <a:t>14а.</a:t>
            </a:r>
            <a:r>
              <a:rPr lang="ru-RU" sz="1200" i="1" dirty="0" smtClean="0"/>
              <a:t> Расходомер.   </a:t>
            </a:r>
            <a:r>
              <a:rPr lang="ru-RU" sz="1200" b="1" i="1" dirty="0" smtClean="0"/>
              <a:t>16.</a:t>
            </a:r>
            <a:r>
              <a:rPr lang="ru-RU" sz="1200" i="1" dirty="0" smtClean="0"/>
              <a:t> 10-я задвижка.  </a:t>
            </a:r>
            <a:r>
              <a:rPr lang="ru-RU" sz="1200" b="1" i="1" dirty="0" smtClean="0"/>
              <a:t>17.</a:t>
            </a:r>
            <a:r>
              <a:rPr lang="ru-RU" sz="1200" i="1" dirty="0" smtClean="0"/>
              <a:t> Регулятор ГВС.   </a:t>
            </a:r>
            <a:r>
              <a:rPr lang="ru-RU" sz="1200" b="1" i="1" dirty="0" smtClean="0"/>
              <a:t>21.</a:t>
            </a:r>
            <a:r>
              <a:rPr lang="ru-RU" sz="1200" i="1" dirty="0" smtClean="0"/>
              <a:t> Фильтр.   </a:t>
            </a:r>
            <a:r>
              <a:rPr lang="ru-RU" sz="1200" b="1" i="1" dirty="0" smtClean="0"/>
              <a:t>26.</a:t>
            </a:r>
            <a:r>
              <a:rPr lang="ru-RU" sz="1200" i="1" dirty="0" smtClean="0"/>
              <a:t> Электронный элеватор.</a:t>
            </a:r>
            <a:endParaRPr lang="ru-RU" sz="1200" i="1" dirty="0"/>
          </a:p>
        </p:txBody>
      </p:sp>
    </p:spTree>
    <p:extLst>
      <p:ext uri="{BB962C8B-B14F-4D97-AF65-F5344CB8AC3E}">
        <p14:creationId xmlns="" xmlns:p14="http://schemas.microsoft.com/office/powerpoint/2010/main" val="263729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355" y="1628800"/>
            <a:ext cx="6923087" cy="406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 smtClean="0">
                <a:solidFill>
                  <a:prstClr val="white"/>
                </a:solidFill>
                <a:latin typeface="Arial Narrow" pitchFamily="34" charset="0"/>
              </a:rPr>
              <a:t>3. Типовые </a:t>
            </a: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схемы Тепловых пунктов.</a:t>
            </a:r>
            <a:endParaRPr kumimoji="0" lang="ru-RU" sz="2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12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59532" y="1268760"/>
            <a:ext cx="84249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Двухступенчатая схема присоединения водоподогревателей </a:t>
            </a:r>
            <a:r>
              <a:rPr lang="ru-RU" sz="1600" dirty="0" smtClean="0"/>
              <a:t>горячего водоснабжения с зависимым присоединением </a:t>
            </a:r>
            <a:r>
              <a:rPr lang="ru-RU" sz="1600" dirty="0"/>
              <a:t>систем отопления в </a:t>
            </a:r>
            <a:r>
              <a:rPr lang="ru-RU" sz="1600" dirty="0" smtClean="0"/>
              <a:t>ЦТП через узел насосного смешения</a:t>
            </a:r>
            <a:endParaRPr lang="ru-RU" sz="16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59279" y="5517232"/>
            <a:ext cx="84249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i="1" dirty="0" smtClean="0"/>
              <a:t>1.</a:t>
            </a:r>
            <a:r>
              <a:rPr lang="ru-RU" sz="1200" i="1" dirty="0" smtClean="0"/>
              <a:t> ВВП ГВС 2-я, 1-я ступени.   </a:t>
            </a:r>
            <a:r>
              <a:rPr lang="ru-RU" sz="1200" b="1" i="1" dirty="0" smtClean="0"/>
              <a:t>2.</a:t>
            </a:r>
            <a:r>
              <a:rPr lang="ru-RU" sz="1200" i="1" dirty="0" smtClean="0"/>
              <a:t> Насос Ц.ГВС.   </a:t>
            </a:r>
            <a:r>
              <a:rPr lang="ru-RU" sz="1200" b="1" i="1" dirty="0" smtClean="0"/>
              <a:t>3.</a:t>
            </a:r>
            <a:r>
              <a:rPr lang="ru-RU" sz="1200" i="1" dirty="0" smtClean="0"/>
              <a:t> Регулятор (КЗР).   </a:t>
            </a:r>
            <a:r>
              <a:rPr lang="ru-RU" sz="1200" b="1" i="1" dirty="0" smtClean="0"/>
              <a:t>5.</a:t>
            </a:r>
            <a:r>
              <a:rPr lang="ru-RU" sz="1200" i="1" dirty="0" smtClean="0"/>
              <a:t> Фильтр ХВС на подогрев.   </a:t>
            </a:r>
            <a:r>
              <a:rPr lang="ru-RU" sz="1200" b="1" i="1" dirty="0" smtClean="0"/>
              <a:t>6.</a:t>
            </a:r>
            <a:r>
              <a:rPr lang="ru-RU" sz="1200" i="1" dirty="0" smtClean="0"/>
              <a:t> Контроллер регулировки температуры.   </a:t>
            </a:r>
            <a:r>
              <a:rPr lang="ru-RU" sz="1200" b="1" i="1" dirty="0" smtClean="0"/>
              <a:t>7.</a:t>
            </a:r>
            <a:r>
              <a:rPr lang="ru-RU" sz="1200" i="1" dirty="0" smtClean="0"/>
              <a:t> Обратный клапан.   </a:t>
            </a:r>
            <a:r>
              <a:rPr lang="ru-RU" sz="1200" b="1" i="1" dirty="0" smtClean="0"/>
              <a:t>8.</a:t>
            </a:r>
            <a:r>
              <a:rPr lang="ru-RU" sz="1200" i="1" dirty="0" smtClean="0"/>
              <a:t> Смесительный насос.   </a:t>
            </a:r>
            <a:r>
              <a:rPr lang="ru-RU" sz="1200" b="1" i="1" dirty="0" smtClean="0"/>
              <a:t>9.</a:t>
            </a:r>
            <a:r>
              <a:rPr lang="ru-RU" sz="1200" i="1" dirty="0" smtClean="0"/>
              <a:t> Контроллер узла учета.  </a:t>
            </a:r>
            <a:r>
              <a:rPr lang="ru-RU" sz="1200" b="1" i="1" dirty="0" smtClean="0"/>
              <a:t>10.</a:t>
            </a:r>
            <a:r>
              <a:rPr lang="ru-RU" sz="1200" i="1" dirty="0" smtClean="0"/>
              <a:t> Термопара.                          </a:t>
            </a:r>
            <a:r>
              <a:rPr lang="ru-RU" sz="1200" b="1" i="1" dirty="0" smtClean="0"/>
              <a:t>11.</a:t>
            </a:r>
            <a:r>
              <a:rPr lang="ru-RU" sz="1200" i="1" dirty="0" smtClean="0"/>
              <a:t> Расходомер.   </a:t>
            </a:r>
            <a:r>
              <a:rPr lang="ru-RU" sz="1200" b="1" i="1" dirty="0" smtClean="0"/>
              <a:t>12.</a:t>
            </a:r>
            <a:r>
              <a:rPr lang="ru-RU" sz="1200" i="1" dirty="0" smtClean="0"/>
              <a:t> Линии связи (сигналы управления).   </a:t>
            </a:r>
            <a:r>
              <a:rPr lang="ru-RU" sz="1200" b="1" i="1" dirty="0" smtClean="0"/>
              <a:t>13.</a:t>
            </a:r>
            <a:r>
              <a:rPr lang="ru-RU" sz="1200" i="1" dirty="0" smtClean="0"/>
              <a:t> Датчик давления.   </a:t>
            </a:r>
            <a:r>
              <a:rPr lang="ru-RU" sz="1200" b="1" i="1" dirty="0" smtClean="0"/>
              <a:t>19.</a:t>
            </a:r>
            <a:r>
              <a:rPr lang="ru-RU" sz="1200" i="1" dirty="0" smtClean="0"/>
              <a:t> Регулятор давления.                                 </a:t>
            </a:r>
            <a:r>
              <a:rPr lang="ru-RU" sz="1200" b="1" i="1" dirty="0" smtClean="0"/>
              <a:t>16.</a:t>
            </a:r>
            <a:r>
              <a:rPr lang="ru-RU" sz="1200" i="1" dirty="0" smtClean="0"/>
              <a:t> 10-я задвижка.  </a:t>
            </a:r>
            <a:r>
              <a:rPr lang="ru-RU" sz="1200" b="1" i="1" dirty="0" smtClean="0"/>
              <a:t>17.</a:t>
            </a:r>
            <a:r>
              <a:rPr lang="ru-RU" sz="1200" i="1" dirty="0" smtClean="0"/>
              <a:t> Регулятор (КЗР) ГВС.   </a:t>
            </a:r>
            <a:r>
              <a:rPr lang="ru-RU" sz="1200" b="1" i="1" dirty="0" smtClean="0"/>
              <a:t>18. </a:t>
            </a:r>
            <a:r>
              <a:rPr lang="ru-RU" sz="1200" i="1" dirty="0" smtClean="0"/>
              <a:t>Линия управления насосом смешения.   </a:t>
            </a:r>
            <a:r>
              <a:rPr lang="ru-RU" sz="1200" b="1" i="1" dirty="0" smtClean="0"/>
              <a:t>21.</a:t>
            </a:r>
            <a:r>
              <a:rPr lang="ru-RU" sz="1200" i="1" dirty="0" smtClean="0"/>
              <a:t> Фильтр.</a:t>
            </a:r>
            <a:endParaRPr lang="ru-RU" sz="1200" i="1" dirty="0"/>
          </a:p>
        </p:txBody>
      </p:sp>
    </p:spTree>
    <p:extLst>
      <p:ext uri="{BB962C8B-B14F-4D97-AF65-F5344CB8AC3E}">
        <p14:creationId xmlns="" xmlns:p14="http://schemas.microsoft.com/office/powerpoint/2010/main" val="2290932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ocTrixMasterItem xmlns="10f1db61-9faf-4da9-8b47-1711879bb69f">774</DocTrixMasterItem>
    <ItemOrder xmlns="10f1db61-9faf-4da9-8b47-1711879bb69f">4604</ItemOrder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91008D7D4F88586A9D4EAF8B4AFE4287FFD0" ma:contentTypeVersion="4" ma:contentTypeDescription="Создание документа." ma:contentTypeScope="" ma:versionID="62e24240db96a695d4f1beec77e27ab6">
  <xsd:schema xmlns:xsd="http://www.w3.org/2001/XMLSchema" xmlns:xs="http://www.w3.org/2001/XMLSchema" xmlns:p="http://schemas.microsoft.com/office/2006/metadata/properties" xmlns:ns2="10f1db61-9faf-4da9-8b47-1711879bb69f" targetNamespace="http://schemas.microsoft.com/office/2006/metadata/properties" ma:root="true" ma:fieldsID="d241bce23acd2574c257a78b4b9279bd" ns2:_="">
    <xsd:import namespace="10f1db61-9faf-4da9-8b47-1711879bb69f"/>
    <xsd:element name="properties">
      <xsd:complexType>
        <xsd:sequence>
          <xsd:element name="documentManagement">
            <xsd:complexType>
              <xsd:all>
                <xsd:element ref="ns2:DocTrixMasterItem" minOccurs="0"/>
                <xsd:element ref="ns2:ItemOrde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f1db61-9faf-4da9-8b47-1711879bb69f" elementFormDefault="qualified">
    <xsd:import namespace="http://schemas.microsoft.com/office/2006/documentManagement/types"/>
    <xsd:import namespace="http://schemas.microsoft.com/office/infopath/2007/PartnerControls"/>
    <xsd:element name="DocTrixMasterItem" ma:index="8" nillable="true" ma:displayName="Родительский элемент" ma:list="{e1ba83cf-be5c-473e-9e72-1f605f3f49d4}" ma:internalName="DocTrixMasterItem" ma:readOnly="false" ma:showField="Title">
      <xsd:simpleType>
        <xsd:restriction base="dms:Lookup"/>
      </xsd:simpleType>
    </xsd:element>
    <xsd:element name="ItemOrder" ma:index="9" nillable="true" ma:displayName="Порядок" ma:decimals="0" ma:internalName="ItemOrder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D454B99-8F0B-4577-BD68-75144679A7E9}">
  <ds:schemaRefs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purl.org/dc/elements/1.1/"/>
    <ds:schemaRef ds:uri="http://purl.org/dc/terms/"/>
    <ds:schemaRef ds:uri="10f1db61-9faf-4da9-8b47-1711879bb69f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4D9BA2E-6A5C-4B14-B1CE-016E23A757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f1db61-9faf-4da9-8b47-1711879bb69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3B8F350-D413-4B10-A41B-A4FC7383889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16064</TotalTime>
  <Words>1329</Words>
  <Application>Microsoft Office PowerPoint</Application>
  <PresentationFormat>Экран (4:3)</PresentationFormat>
  <Paragraphs>228</Paragraphs>
  <Slides>13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5" baseType="lpstr">
      <vt:lpstr>Тема Office</vt:lpstr>
      <vt:lpstr>Лист</vt:lpstr>
      <vt:lpstr>Слайд 1</vt:lpstr>
      <vt:lpstr>Назначение тренинга.</vt:lpstr>
      <vt:lpstr>Содержание тренинга.</vt:lpstr>
      <vt:lpstr>1. Краткий ввод в основы теплотехники. 1.1. Что такое тепло.</vt:lpstr>
      <vt:lpstr>1. Краткий ввод в основы теплотехники.  1.2. Формула определения количества тепла.</vt:lpstr>
      <vt:lpstr>1. Краткий ввод в основы теплотехники.  1.3. Укрупненные оценки.</vt:lpstr>
      <vt:lpstr>2. Расчет расходов теплоносителя. 2.1. Температурные графики.</vt:lpstr>
      <vt:lpstr>2. Расчет расходов теплоносителя. 2.2. Расход теплоносителя по контурам.</vt:lpstr>
      <vt:lpstr>2. Расчет расходов теплоносителя. 2.3. Расход теплоносителя по схемам присоединения.</vt:lpstr>
      <vt:lpstr>3. Типовые схемы Тепловых пунктов.</vt:lpstr>
      <vt:lpstr>3. Типовые схемы Тепловых пунктов.</vt:lpstr>
      <vt:lpstr>3. Типовые схемы Тепловых пунктов.</vt:lpstr>
      <vt:lpstr>3. Типовые схемы Тепловых пунктов.</vt:lpstr>
    </vt:vector>
  </TitlesOfParts>
  <Company>mrg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U5200002</dc:creator>
  <cp:lastModifiedBy>Сергей</cp:lastModifiedBy>
  <cp:revision>253</cp:revision>
  <dcterms:created xsi:type="dcterms:W3CDTF">2013-12-11T13:21:55Z</dcterms:created>
  <dcterms:modified xsi:type="dcterms:W3CDTF">2018-12-12T20:03:14Z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0x010191008D7D4F88586A9D4EAF8B4AFE4287FFD0</vt:lpwstr>
  </property>
</Properties>
</file>